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6"/>
    <p:restoredTop sz="94727"/>
  </p:normalViewPr>
  <p:slideViewPr>
    <p:cSldViewPr snapToGrid="0">
      <p:cViewPr varScale="1">
        <p:scale>
          <a:sx n="124" d="100"/>
          <a:sy n="124" d="100"/>
        </p:scale>
        <p:origin x="1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5F828-C985-124C-AEF0-33C524C51B4C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764410-4794-414D-9188-4946960D58FF}">
      <dgm:prSet phldrT="[Текст]"/>
      <dgm:spPr>
        <a:solidFill>
          <a:srgbClr val="083C7D"/>
        </a:solidFill>
      </dgm:spPr>
      <dgm:t>
        <a:bodyPr/>
        <a:lstStyle/>
        <a:p>
          <a:pPr algn="ctr"/>
          <a:r>
            <a:rPr lang="en-US" dirty="0"/>
            <a:t>CNN</a:t>
          </a:r>
          <a:r>
            <a:rPr lang="ru-RU" dirty="0"/>
            <a:t> </a:t>
          </a:r>
        </a:p>
      </dgm:t>
    </dgm:pt>
    <dgm:pt modelId="{1F19BBA5-4C1C-DD46-853A-1B44BA12DBAD}" type="parTrans" cxnId="{3F5B60EF-B118-E64B-B6B8-A54DC245B482}">
      <dgm:prSet/>
      <dgm:spPr/>
      <dgm:t>
        <a:bodyPr/>
        <a:lstStyle/>
        <a:p>
          <a:endParaRPr lang="ru-RU"/>
        </a:p>
      </dgm:t>
    </dgm:pt>
    <dgm:pt modelId="{D0E49B06-4844-934B-805D-58921F86A382}" type="sibTrans" cxnId="{3F5B60EF-B118-E64B-B6B8-A54DC245B482}">
      <dgm:prSet/>
      <dgm:spPr/>
      <dgm:t>
        <a:bodyPr/>
        <a:lstStyle/>
        <a:p>
          <a:endParaRPr lang="ru-RU"/>
        </a:p>
      </dgm:t>
    </dgm:pt>
    <dgm:pt modelId="{8933CCAD-29D4-FB45-9AA5-86E5DB0ABA0B}">
      <dgm:prSet phldrT="[Текст]"/>
      <dgm:spPr>
        <a:solidFill>
          <a:srgbClr val="083C7D"/>
        </a:solidFill>
      </dgm:spPr>
      <dgm:t>
        <a:bodyPr/>
        <a:lstStyle/>
        <a:p>
          <a:pPr algn="ctr"/>
          <a:r>
            <a:rPr lang="en-US" dirty="0"/>
            <a:t>U-NET</a:t>
          </a:r>
          <a:endParaRPr lang="ru-RU" dirty="0"/>
        </a:p>
      </dgm:t>
    </dgm:pt>
    <dgm:pt modelId="{863CE94A-5966-644A-B6E6-22689E085004}" type="parTrans" cxnId="{01F7E431-00CD-B944-A508-DD1F7A2595CF}">
      <dgm:prSet/>
      <dgm:spPr/>
      <dgm:t>
        <a:bodyPr/>
        <a:lstStyle/>
        <a:p>
          <a:endParaRPr lang="ru-RU"/>
        </a:p>
      </dgm:t>
    </dgm:pt>
    <dgm:pt modelId="{45A8EF95-18D4-5C43-AC00-11D661068540}" type="sibTrans" cxnId="{01F7E431-00CD-B944-A508-DD1F7A2595CF}">
      <dgm:prSet/>
      <dgm:spPr/>
      <dgm:t>
        <a:bodyPr/>
        <a:lstStyle/>
        <a:p>
          <a:endParaRPr lang="ru-RU"/>
        </a:p>
      </dgm:t>
    </dgm:pt>
    <dgm:pt modelId="{A2063DE0-F643-FC47-A763-DA08D759A6F9}">
      <dgm:prSet phldrT="[Текст]"/>
      <dgm:spPr>
        <a:solidFill>
          <a:srgbClr val="083C7D"/>
        </a:solidFill>
      </dgm:spPr>
      <dgm:t>
        <a:bodyPr/>
        <a:lstStyle/>
        <a:p>
          <a:pPr algn="ctr"/>
          <a:r>
            <a:rPr lang="en-US" dirty="0"/>
            <a:t>ResNet50</a:t>
          </a:r>
          <a:endParaRPr lang="ru-RU" dirty="0"/>
        </a:p>
      </dgm:t>
    </dgm:pt>
    <dgm:pt modelId="{475C7BC2-1D3B-E64F-8697-EC4E65B88770}" type="parTrans" cxnId="{CB31E9FF-197E-2140-A210-02BE8BD1B594}">
      <dgm:prSet/>
      <dgm:spPr/>
      <dgm:t>
        <a:bodyPr/>
        <a:lstStyle/>
        <a:p>
          <a:endParaRPr lang="ru-RU"/>
        </a:p>
      </dgm:t>
    </dgm:pt>
    <dgm:pt modelId="{B8BEB5A6-3D43-2F43-BF36-5DD4AC0D4161}" type="sibTrans" cxnId="{CB31E9FF-197E-2140-A210-02BE8BD1B594}">
      <dgm:prSet/>
      <dgm:spPr/>
      <dgm:t>
        <a:bodyPr/>
        <a:lstStyle/>
        <a:p>
          <a:endParaRPr lang="ru-RU"/>
        </a:p>
      </dgm:t>
    </dgm:pt>
    <dgm:pt modelId="{3EDC3748-1691-6A42-ABF0-0625FD1722F5}" type="pres">
      <dgm:prSet presAssocID="{5C35F828-C985-124C-AEF0-33C524C51B4C}" presName="outerComposite" presStyleCnt="0">
        <dgm:presLayoutVars>
          <dgm:chMax val="5"/>
          <dgm:dir/>
          <dgm:resizeHandles val="exact"/>
        </dgm:presLayoutVars>
      </dgm:prSet>
      <dgm:spPr/>
    </dgm:pt>
    <dgm:pt modelId="{E3B5E448-2511-2445-8622-3C63ABD9839F}" type="pres">
      <dgm:prSet presAssocID="{5C35F828-C985-124C-AEF0-33C524C51B4C}" presName="dummyMaxCanvas" presStyleCnt="0">
        <dgm:presLayoutVars/>
      </dgm:prSet>
      <dgm:spPr/>
    </dgm:pt>
    <dgm:pt modelId="{1FA56750-B9AD-3745-8F42-CB9111F016A9}" type="pres">
      <dgm:prSet presAssocID="{5C35F828-C985-124C-AEF0-33C524C51B4C}" presName="ThreeNodes_1" presStyleLbl="node1" presStyleIdx="0" presStyleCnt="3">
        <dgm:presLayoutVars>
          <dgm:bulletEnabled val="1"/>
        </dgm:presLayoutVars>
      </dgm:prSet>
      <dgm:spPr/>
    </dgm:pt>
    <dgm:pt modelId="{C62D8BEE-CA76-3046-98BF-57AA90A78347}" type="pres">
      <dgm:prSet presAssocID="{5C35F828-C985-124C-AEF0-33C524C51B4C}" presName="ThreeNodes_2" presStyleLbl="node1" presStyleIdx="1" presStyleCnt="3">
        <dgm:presLayoutVars>
          <dgm:bulletEnabled val="1"/>
        </dgm:presLayoutVars>
      </dgm:prSet>
      <dgm:spPr/>
    </dgm:pt>
    <dgm:pt modelId="{8F2E53B6-3BA1-3B4E-A2C1-513C27EEFCE7}" type="pres">
      <dgm:prSet presAssocID="{5C35F828-C985-124C-AEF0-33C524C51B4C}" presName="ThreeNodes_3" presStyleLbl="node1" presStyleIdx="2" presStyleCnt="3" custLinFactNeighborX="-67" custLinFactNeighborY="36159">
        <dgm:presLayoutVars>
          <dgm:bulletEnabled val="1"/>
        </dgm:presLayoutVars>
      </dgm:prSet>
      <dgm:spPr/>
    </dgm:pt>
    <dgm:pt modelId="{63B55540-D088-1C4A-A82A-0ACF661CF8F5}" type="pres">
      <dgm:prSet presAssocID="{5C35F828-C985-124C-AEF0-33C524C51B4C}" presName="ThreeConn_1-2" presStyleLbl="fgAccFollowNode1" presStyleIdx="0" presStyleCnt="2">
        <dgm:presLayoutVars>
          <dgm:bulletEnabled val="1"/>
        </dgm:presLayoutVars>
      </dgm:prSet>
      <dgm:spPr/>
    </dgm:pt>
    <dgm:pt modelId="{2A87532E-8ACC-A94B-BD7C-BA9A3F1A09B2}" type="pres">
      <dgm:prSet presAssocID="{5C35F828-C985-124C-AEF0-33C524C51B4C}" presName="ThreeConn_2-3" presStyleLbl="fgAccFollowNode1" presStyleIdx="1" presStyleCnt="2">
        <dgm:presLayoutVars>
          <dgm:bulletEnabled val="1"/>
        </dgm:presLayoutVars>
      </dgm:prSet>
      <dgm:spPr/>
    </dgm:pt>
    <dgm:pt modelId="{6F0CE4ED-083D-694B-89F1-5CFAFE79C013}" type="pres">
      <dgm:prSet presAssocID="{5C35F828-C985-124C-AEF0-33C524C51B4C}" presName="ThreeNodes_1_text" presStyleLbl="node1" presStyleIdx="2" presStyleCnt="3">
        <dgm:presLayoutVars>
          <dgm:bulletEnabled val="1"/>
        </dgm:presLayoutVars>
      </dgm:prSet>
      <dgm:spPr/>
    </dgm:pt>
    <dgm:pt modelId="{8E0F04A2-8221-E543-B262-2AECEC972D60}" type="pres">
      <dgm:prSet presAssocID="{5C35F828-C985-124C-AEF0-33C524C51B4C}" presName="ThreeNodes_2_text" presStyleLbl="node1" presStyleIdx="2" presStyleCnt="3">
        <dgm:presLayoutVars>
          <dgm:bulletEnabled val="1"/>
        </dgm:presLayoutVars>
      </dgm:prSet>
      <dgm:spPr/>
    </dgm:pt>
    <dgm:pt modelId="{785069AD-57E3-5440-B3CA-4B8C41212880}" type="pres">
      <dgm:prSet presAssocID="{5C35F828-C985-124C-AEF0-33C524C51B4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265CD0F-3864-874A-9E84-5DB279E9EEE9}" type="presOf" srcId="{8933CCAD-29D4-FB45-9AA5-86E5DB0ABA0B}" destId="{8E0F04A2-8221-E543-B262-2AECEC972D60}" srcOrd="1" destOrd="0" presId="urn:microsoft.com/office/officeart/2005/8/layout/vProcess5"/>
    <dgm:cxn modelId="{51B2331E-5839-E94A-8795-6BB291CE3453}" type="presOf" srcId="{D0E49B06-4844-934B-805D-58921F86A382}" destId="{63B55540-D088-1C4A-A82A-0ACF661CF8F5}" srcOrd="0" destOrd="0" presId="urn:microsoft.com/office/officeart/2005/8/layout/vProcess5"/>
    <dgm:cxn modelId="{D3277623-04EB-EB4E-9AFF-60A2B63BEE3A}" type="presOf" srcId="{5C35F828-C985-124C-AEF0-33C524C51B4C}" destId="{3EDC3748-1691-6A42-ABF0-0625FD1722F5}" srcOrd="0" destOrd="0" presId="urn:microsoft.com/office/officeart/2005/8/layout/vProcess5"/>
    <dgm:cxn modelId="{6E25402B-B1EB-A243-A580-398ED500B712}" type="presOf" srcId="{96764410-4794-414D-9188-4946960D58FF}" destId="{1FA56750-B9AD-3745-8F42-CB9111F016A9}" srcOrd="0" destOrd="0" presId="urn:microsoft.com/office/officeart/2005/8/layout/vProcess5"/>
    <dgm:cxn modelId="{01F7E431-00CD-B944-A508-DD1F7A2595CF}" srcId="{5C35F828-C985-124C-AEF0-33C524C51B4C}" destId="{8933CCAD-29D4-FB45-9AA5-86E5DB0ABA0B}" srcOrd="1" destOrd="0" parTransId="{863CE94A-5966-644A-B6E6-22689E085004}" sibTransId="{45A8EF95-18D4-5C43-AC00-11D661068540}"/>
    <dgm:cxn modelId="{F49B065D-6B3B-FE44-8862-1A98E5350BFD}" type="presOf" srcId="{96764410-4794-414D-9188-4946960D58FF}" destId="{6F0CE4ED-083D-694B-89F1-5CFAFE79C013}" srcOrd="1" destOrd="0" presId="urn:microsoft.com/office/officeart/2005/8/layout/vProcess5"/>
    <dgm:cxn modelId="{BD334D70-BA4D-944E-9B16-7413248BFFDB}" type="presOf" srcId="{A2063DE0-F643-FC47-A763-DA08D759A6F9}" destId="{8F2E53B6-3BA1-3B4E-A2C1-513C27EEFCE7}" srcOrd="0" destOrd="0" presId="urn:microsoft.com/office/officeart/2005/8/layout/vProcess5"/>
    <dgm:cxn modelId="{D7B1DB88-0417-8447-BA3B-73FEFF2EBEDF}" type="presOf" srcId="{45A8EF95-18D4-5C43-AC00-11D661068540}" destId="{2A87532E-8ACC-A94B-BD7C-BA9A3F1A09B2}" srcOrd="0" destOrd="0" presId="urn:microsoft.com/office/officeart/2005/8/layout/vProcess5"/>
    <dgm:cxn modelId="{F5EA80A5-694A-8041-AFD0-4C5E9766AF77}" type="presOf" srcId="{8933CCAD-29D4-FB45-9AA5-86E5DB0ABA0B}" destId="{C62D8BEE-CA76-3046-98BF-57AA90A78347}" srcOrd="0" destOrd="0" presId="urn:microsoft.com/office/officeart/2005/8/layout/vProcess5"/>
    <dgm:cxn modelId="{DB5E16E1-DFBC-3846-BE84-414FC212987F}" type="presOf" srcId="{A2063DE0-F643-FC47-A763-DA08D759A6F9}" destId="{785069AD-57E3-5440-B3CA-4B8C41212880}" srcOrd="1" destOrd="0" presId="urn:microsoft.com/office/officeart/2005/8/layout/vProcess5"/>
    <dgm:cxn modelId="{3F5B60EF-B118-E64B-B6B8-A54DC245B482}" srcId="{5C35F828-C985-124C-AEF0-33C524C51B4C}" destId="{96764410-4794-414D-9188-4946960D58FF}" srcOrd="0" destOrd="0" parTransId="{1F19BBA5-4C1C-DD46-853A-1B44BA12DBAD}" sibTransId="{D0E49B06-4844-934B-805D-58921F86A382}"/>
    <dgm:cxn modelId="{CB31E9FF-197E-2140-A210-02BE8BD1B594}" srcId="{5C35F828-C985-124C-AEF0-33C524C51B4C}" destId="{A2063DE0-F643-FC47-A763-DA08D759A6F9}" srcOrd="2" destOrd="0" parTransId="{475C7BC2-1D3B-E64F-8697-EC4E65B88770}" sibTransId="{B8BEB5A6-3D43-2F43-BF36-5DD4AC0D4161}"/>
    <dgm:cxn modelId="{670052F0-6E44-5B46-B7B9-AB65999F014C}" type="presParOf" srcId="{3EDC3748-1691-6A42-ABF0-0625FD1722F5}" destId="{E3B5E448-2511-2445-8622-3C63ABD9839F}" srcOrd="0" destOrd="0" presId="urn:microsoft.com/office/officeart/2005/8/layout/vProcess5"/>
    <dgm:cxn modelId="{90D186CC-861B-9C48-8A86-8C60789B8D80}" type="presParOf" srcId="{3EDC3748-1691-6A42-ABF0-0625FD1722F5}" destId="{1FA56750-B9AD-3745-8F42-CB9111F016A9}" srcOrd="1" destOrd="0" presId="urn:microsoft.com/office/officeart/2005/8/layout/vProcess5"/>
    <dgm:cxn modelId="{200907AA-E4A5-4E45-9D56-2A254FEBF25F}" type="presParOf" srcId="{3EDC3748-1691-6A42-ABF0-0625FD1722F5}" destId="{C62D8BEE-CA76-3046-98BF-57AA90A78347}" srcOrd="2" destOrd="0" presId="urn:microsoft.com/office/officeart/2005/8/layout/vProcess5"/>
    <dgm:cxn modelId="{1FD68F73-023B-954D-A5BF-E56D986064E9}" type="presParOf" srcId="{3EDC3748-1691-6A42-ABF0-0625FD1722F5}" destId="{8F2E53B6-3BA1-3B4E-A2C1-513C27EEFCE7}" srcOrd="3" destOrd="0" presId="urn:microsoft.com/office/officeart/2005/8/layout/vProcess5"/>
    <dgm:cxn modelId="{8793B19D-D0E8-0C47-B51B-522E1264B07A}" type="presParOf" srcId="{3EDC3748-1691-6A42-ABF0-0625FD1722F5}" destId="{63B55540-D088-1C4A-A82A-0ACF661CF8F5}" srcOrd="4" destOrd="0" presId="urn:microsoft.com/office/officeart/2005/8/layout/vProcess5"/>
    <dgm:cxn modelId="{3971CAC3-085E-B148-B57A-B596EA9B2936}" type="presParOf" srcId="{3EDC3748-1691-6A42-ABF0-0625FD1722F5}" destId="{2A87532E-8ACC-A94B-BD7C-BA9A3F1A09B2}" srcOrd="5" destOrd="0" presId="urn:microsoft.com/office/officeart/2005/8/layout/vProcess5"/>
    <dgm:cxn modelId="{39FA99BE-B013-3D45-94E3-0F23D0AADAE9}" type="presParOf" srcId="{3EDC3748-1691-6A42-ABF0-0625FD1722F5}" destId="{6F0CE4ED-083D-694B-89F1-5CFAFE79C013}" srcOrd="6" destOrd="0" presId="urn:microsoft.com/office/officeart/2005/8/layout/vProcess5"/>
    <dgm:cxn modelId="{682B87C5-CE67-994E-BE10-3CA41F6CA743}" type="presParOf" srcId="{3EDC3748-1691-6A42-ABF0-0625FD1722F5}" destId="{8E0F04A2-8221-E543-B262-2AECEC972D60}" srcOrd="7" destOrd="0" presId="urn:microsoft.com/office/officeart/2005/8/layout/vProcess5"/>
    <dgm:cxn modelId="{5D15B99E-7658-BE4A-98E9-B73995F152D8}" type="presParOf" srcId="{3EDC3748-1691-6A42-ABF0-0625FD1722F5}" destId="{785069AD-57E3-5440-B3CA-4B8C412128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DB9C0-DD35-8948-A542-49E8EB430BF3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66571C-6EBB-4C4A-8E37-AEE130239521}">
      <dgm:prSet phldrT="[Текст]" custT="1"/>
      <dgm:spPr>
        <a:solidFill>
          <a:srgbClr val="083C7D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CNN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6F971-09E7-D941-B322-F670E0D92477}" type="parTrans" cxnId="{5E808A98-5D94-A04F-96F5-7B6FAE80AB24}">
      <dgm:prSet/>
      <dgm:spPr/>
      <dgm:t>
        <a:bodyPr/>
        <a:lstStyle/>
        <a:p>
          <a:endParaRPr lang="ru-RU"/>
        </a:p>
      </dgm:t>
    </dgm:pt>
    <dgm:pt modelId="{16ED6F11-26F9-474D-9F5E-8157D9B6DAFF}" type="sibTrans" cxnId="{5E808A98-5D94-A04F-96F5-7B6FAE80AB24}">
      <dgm:prSet/>
      <dgm:spPr/>
      <dgm:t>
        <a:bodyPr/>
        <a:lstStyle/>
        <a:p>
          <a:endParaRPr lang="ru-RU"/>
        </a:p>
      </dgm:t>
    </dgm:pt>
    <dgm:pt modelId="{69584ACF-07D4-5241-8104-F2A5E2502F25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Фото</a:t>
          </a:r>
        </a:p>
      </dgm:t>
    </dgm:pt>
    <dgm:pt modelId="{D98B5F6C-ECE6-FF41-9BA3-593813994C95}" type="parTrans" cxnId="{B6B6C87E-ADB0-6140-BD4D-AABEFBEAC8B6}">
      <dgm:prSet/>
      <dgm:spPr/>
      <dgm:t>
        <a:bodyPr/>
        <a:lstStyle/>
        <a:p>
          <a:endParaRPr lang="ru-RU"/>
        </a:p>
      </dgm:t>
    </dgm:pt>
    <dgm:pt modelId="{8FFD0C9D-B790-064C-AF40-3D3B913CBA58}" type="sibTrans" cxnId="{B6B6C87E-ADB0-6140-BD4D-AABEFBEAC8B6}">
      <dgm:prSet/>
      <dgm:spPr/>
      <dgm:t>
        <a:bodyPr/>
        <a:lstStyle/>
        <a:p>
          <a:endParaRPr lang="ru-RU"/>
        </a:p>
      </dgm:t>
    </dgm:pt>
    <dgm:pt modelId="{5DE54390-F294-4E4C-82D5-B2367AE11F1F}">
      <dgm:prSet phldrT="[Текст]" custT="1"/>
      <dgm:spPr>
        <a:solidFill>
          <a:srgbClr val="083C7D"/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Алгоритм</a:t>
          </a:r>
        </a:p>
      </dgm:t>
    </dgm:pt>
    <dgm:pt modelId="{328BF66F-C6CF-EB4B-90B4-A7BCB9D2486B}" type="parTrans" cxnId="{69784712-AA03-E145-B11A-8E937A430BF3}">
      <dgm:prSet/>
      <dgm:spPr/>
      <dgm:t>
        <a:bodyPr/>
        <a:lstStyle/>
        <a:p>
          <a:endParaRPr lang="ru-RU"/>
        </a:p>
      </dgm:t>
    </dgm:pt>
    <dgm:pt modelId="{95A0FE90-945A-FD42-B196-273AD4152614}" type="sibTrans" cxnId="{69784712-AA03-E145-B11A-8E937A430BF3}">
      <dgm:prSet/>
      <dgm:spPr/>
      <dgm:t>
        <a:bodyPr/>
        <a:lstStyle/>
        <a:p>
          <a:endParaRPr lang="ru-RU"/>
        </a:p>
      </dgm:t>
    </dgm:pt>
    <dgm:pt modelId="{4E07CACA-25AF-9F4D-B5AF-70C5CB5F2DA6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Массив точек</a:t>
          </a:r>
        </a:p>
      </dgm:t>
    </dgm:pt>
    <dgm:pt modelId="{78DC01EC-466C-CC40-B3A1-D5CBB7A3C705}" type="parTrans" cxnId="{9B92C1F5-1D0B-E64A-B327-A06B1005603C}">
      <dgm:prSet/>
      <dgm:spPr/>
      <dgm:t>
        <a:bodyPr/>
        <a:lstStyle/>
        <a:p>
          <a:endParaRPr lang="ru-RU"/>
        </a:p>
      </dgm:t>
    </dgm:pt>
    <dgm:pt modelId="{DAD571AB-9CD6-BA44-A693-0B4CBAD5FAD8}" type="sibTrans" cxnId="{9B92C1F5-1D0B-E64A-B327-A06B1005603C}">
      <dgm:prSet/>
      <dgm:spPr/>
      <dgm:t>
        <a:bodyPr/>
        <a:lstStyle/>
        <a:p>
          <a:endParaRPr lang="ru-RU"/>
        </a:p>
      </dgm:t>
    </dgm:pt>
    <dgm:pt modelId="{151899D3-2C0A-EA43-96D5-BD2419712180}">
      <dgm:prSet phldrT="[Текст]" custT="1"/>
      <dgm:spPr>
        <a:solidFill>
          <a:srgbClr val="083C7D"/>
        </a:solidFill>
      </dgm:spPr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ResNet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A778B-2EA3-0D49-8723-3E5F8451EA8A}" type="parTrans" cxnId="{FE20F289-578C-1542-9893-D5700806029A}">
      <dgm:prSet/>
      <dgm:spPr/>
      <dgm:t>
        <a:bodyPr/>
        <a:lstStyle/>
        <a:p>
          <a:endParaRPr lang="ru-RU"/>
        </a:p>
      </dgm:t>
    </dgm:pt>
    <dgm:pt modelId="{159928EF-B8C1-904C-AF30-972C4679C691}" type="sibTrans" cxnId="{FE20F289-578C-1542-9893-D5700806029A}">
      <dgm:prSet/>
      <dgm:spPr/>
      <dgm:t>
        <a:bodyPr/>
        <a:lstStyle/>
        <a:p>
          <a:endParaRPr lang="ru-RU"/>
        </a:p>
      </dgm:t>
    </dgm:pt>
    <dgm:pt modelId="{432C0155-9447-F24F-BE74-0FAC74EC21E8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Массив точек + производная</a:t>
          </a:r>
        </a:p>
      </dgm:t>
    </dgm:pt>
    <dgm:pt modelId="{AE57AD23-9E51-5F4E-8F67-71982448E023}" type="parTrans" cxnId="{8CFFCCEE-7756-CC44-88AE-001DB7A387F5}">
      <dgm:prSet/>
      <dgm:spPr/>
      <dgm:t>
        <a:bodyPr/>
        <a:lstStyle/>
        <a:p>
          <a:endParaRPr lang="ru-RU"/>
        </a:p>
      </dgm:t>
    </dgm:pt>
    <dgm:pt modelId="{3780629F-7202-4F49-91CB-E41E5AEA1309}" type="sibTrans" cxnId="{8CFFCCEE-7756-CC44-88AE-001DB7A387F5}">
      <dgm:prSet/>
      <dgm:spPr/>
      <dgm:t>
        <a:bodyPr/>
        <a:lstStyle/>
        <a:p>
          <a:endParaRPr lang="ru-RU"/>
        </a:p>
      </dgm:t>
    </dgm:pt>
    <dgm:pt modelId="{585A7776-5F68-D740-A0A6-F011D5945A73}" type="pres">
      <dgm:prSet presAssocID="{7B1DB9C0-DD35-8948-A542-49E8EB430BF3}" presName="Name0" presStyleCnt="0">
        <dgm:presLayoutVars>
          <dgm:dir/>
          <dgm:animLvl val="lvl"/>
          <dgm:resizeHandles val="exact"/>
        </dgm:presLayoutVars>
      </dgm:prSet>
      <dgm:spPr/>
    </dgm:pt>
    <dgm:pt modelId="{DB2A7ED6-5FA2-0B44-A472-4776579998CC}" type="pres">
      <dgm:prSet presAssocID="{151899D3-2C0A-EA43-96D5-BD2419712180}" presName="boxAndChildren" presStyleCnt="0"/>
      <dgm:spPr/>
    </dgm:pt>
    <dgm:pt modelId="{42E47E1F-6EB9-A24F-AD79-AA702AC9E425}" type="pres">
      <dgm:prSet presAssocID="{151899D3-2C0A-EA43-96D5-BD2419712180}" presName="parentTextBox" presStyleLbl="node1" presStyleIdx="0" presStyleCnt="3"/>
      <dgm:spPr/>
    </dgm:pt>
    <dgm:pt modelId="{68FD0EDC-E396-A34E-B074-065F4710EA70}" type="pres">
      <dgm:prSet presAssocID="{151899D3-2C0A-EA43-96D5-BD2419712180}" presName="entireBox" presStyleLbl="node1" presStyleIdx="0" presStyleCnt="3"/>
      <dgm:spPr/>
    </dgm:pt>
    <dgm:pt modelId="{ED098931-87FB-1149-A5BA-D805A393BEFE}" type="pres">
      <dgm:prSet presAssocID="{151899D3-2C0A-EA43-96D5-BD2419712180}" presName="descendantBox" presStyleCnt="0"/>
      <dgm:spPr/>
    </dgm:pt>
    <dgm:pt modelId="{F631DBAF-ABCD-8640-A53B-B7BB7F6209BF}" type="pres">
      <dgm:prSet presAssocID="{432C0155-9447-F24F-BE74-0FAC74EC21E8}" presName="childTextBox" presStyleLbl="fgAccFollowNode1" presStyleIdx="0" presStyleCnt="3">
        <dgm:presLayoutVars>
          <dgm:bulletEnabled val="1"/>
        </dgm:presLayoutVars>
      </dgm:prSet>
      <dgm:spPr/>
    </dgm:pt>
    <dgm:pt modelId="{3D9659F0-8643-BF47-958E-E1CD6805BEAF}" type="pres">
      <dgm:prSet presAssocID="{95A0FE90-945A-FD42-B196-273AD4152614}" presName="sp" presStyleCnt="0"/>
      <dgm:spPr/>
    </dgm:pt>
    <dgm:pt modelId="{9D09646F-58B0-6643-87F1-1C790749EBD2}" type="pres">
      <dgm:prSet presAssocID="{5DE54390-F294-4E4C-82D5-B2367AE11F1F}" presName="arrowAndChildren" presStyleCnt="0"/>
      <dgm:spPr/>
    </dgm:pt>
    <dgm:pt modelId="{85ED8C31-38AC-AB46-9F85-99692B33039D}" type="pres">
      <dgm:prSet presAssocID="{5DE54390-F294-4E4C-82D5-B2367AE11F1F}" presName="parentTextArrow" presStyleLbl="node1" presStyleIdx="0" presStyleCnt="3"/>
      <dgm:spPr/>
    </dgm:pt>
    <dgm:pt modelId="{16839641-7A3A-A945-9CBA-0EC755DF7ECE}" type="pres">
      <dgm:prSet presAssocID="{5DE54390-F294-4E4C-82D5-B2367AE11F1F}" presName="arrow" presStyleLbl="node1" presStyleIdx="1" presStyleCnt="3"/>
      <dgm:spPr/>
    </dgm:pt>
    <dgm:pt modelId="{75442CC6-F793-494D-BEC4-BB4E7FD71290}" type="pres">
      <dgm:prSet presAssocID="{5DE54390-F294-4E4C-82D5-B2367AE11F1F}" presName="descendantArrow" presStyleCnt="0"/>
      <dgm:spPr/>
    </dgm:pt>
    <dgm:pt modelId="{466E3678-7E44-B044-891E-45E5F7A507B7}" type="pres">
      <dgm:prSet presAssocID="{4E07CACA-25AF-9F4D-B5AF-70C5CB5F2DA6}" presName="childTextArrow" presStyleLbl="fgAccFollowNode1" presStyleIdx="1" presStyleCnt="3">
        <dgm:presLayoutVars>
          <dgm:bulletEnabled val="1"/>
        </dgm:presLayoutVars>
      </dgm:prSet>
      <dgm:spPr/>
    </dgm:pt>
    <dgm:pt modelId="{907C5E3D-351B-E44E-96FC-F7775FF8549E}" type="pres">
      <dgm:prSet presAssocID="{16ED6F11-26F9-474D-9F5E-8157D9B6DAFF}" presName="sp" presStyleCnt="0"/>
      <dgm:spPr/>
    </dgm:pt>
    <dgm:pt modelId="{80CB0593-ED56-314D-A1D2-B8B29A5345D6}" type="pres">
      <dgm:prSet presAssocID="{AB66571C-6EBB-4C4A-8E37-AEE130239521}" presName="arrowAndChildren" presStyleCnt="0"/>
      <dgm:spPr/>
    </dgm:pt>
    <dgm:pt modelId="{E7EBFE87-F482-D748-9DEF-8B744AF02BAC}" type="pres">
      <dgm:prSet presAssocID="{AB66571C-6EBB-4C4A-8E37-AEE130239521}" presName="parentTextArrow" presStyleLbl="node1" presStyleIdx="1" presStyleCnt="3"/>
      <dgm:spPr/>
    </dgm:pt>
    <dgm:pt modelId="{F8669733-CB0A-104A-AF09-8FD347B5C75D}" type="pres">
      <dgm:prSet presAssocID="{AB66571C-6EBB-4C4A-8E37-AEE130239521}" presName="arrow" presStyleLbl="node1" presStyleIdx="2" presStyleCnt="3" custLinFactNeighborX="2691" custLinFactNeighborY="-208"/>
      <dgm:spPr/>
    </dgm:pt>
    <dgm:pt modelId="{ECB7B32C-B3C8-5D4C-8935-1EB519BA5650}" type="pres">
      <dgm:prSet presAssocID="{AB66571C-6EBB-4C4A-8E37-AEE130239521}" presName="descendantArrow" presStyleCnt="0"/>
      <dgm:spPr/>
    </dgm:pt>
    <dgm:pt modelId="{D8E6F519-FBA9-FF46-AC2F-5F19112E5CBE}" type="pres">
      <dgm:prSet presAssocID="{69584ACF-07D4-5241-8104-F2A5E2502F25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0C17F05-EAB8-B54B-9AFF-109AC7AED192}" type="presOf" srcId="{7B1DB9C0-DD35-8948-A542-49E8EB430BF3}" destId="{585A7776-5F68-D740-A0A6-F011D5945A73}" srcOrd="0" destOrd="0" presId="urn:microsoft.com/office/officeart/2005/8/layout/process4"/>
    <dgm:cxn modelId="{69784712-AA03-E145-B11A-8E937A430BF3}" srcId="{7B1DB9C0-DD35-8948-A542-49E8EB430BF3}" destId="{5DE54390-F294-4E4C-82D5-B2367AE11F1F}" srcOrd="1" destOrd="0" parTransId="{328BF66F-C6CF-EB4B-90B4-A7BCB9D2486B}" sibTransId="{95A0FE90-945A-FD42-B196-273AD4152614}"/>
    <dgm:cxn modelId="{70C24D51-B550-9E4C-A6E0-36CE1CD8D581}" type="presOf" srcId="{4E07CACA-25AF-9F4D-B5AF-70C5CB5F2DA6}" destId="{466E3678-7E44-B044-891E-45E5F7A507B7}" srcOrd="0" destOrd="0" presId="urn:microsoft.com/office/officeart/2005/8/layout/process4"/>
    <dgm:cxn modelId="{5F33F458-9374-FD4E-8597-FEFB1918FE0A}" type="presOf" srcId="{432C0155-9447-F24F-BE74-0FAC74EC21E8}" destId="{F631DBAF-ABCD-8640-A53B-B7BB7F6209BF}" srcOrd="0" destOrd="0" presId="urn:microsoft.com/office/officeart/2005/8/layout/process4"/>
    <dgm:cxn modelId="{876CE562-004A-084A-B978-40EBED35D3D1}" type="presOf" srcId="{69584ACF-07D4-5241-8104-F2A5E2502F25}" destId="{D8E6F519-FBA9-FF46-AC2F-5F19112E5CBE}" srcOrd="0" destOrd="0" presId="urn:microsoft.com/office/officeart/2005/8/layout/process4"/>
    <dgm:cxn modelId="{C7084B65-D4DA-A44A-A8B5-4432F431ADEB}" type="presOf" srcId="{151899D3-2C0A-EA43-96D5-BD2419712180}" destId="{68FD0EDC-E396-A34E-B074-065F4710EA70}" srcOrd="1" destOrd="0" presId="urn:microsoft.com/office/officeart/2005/8/layout/process4"/>
    <dgm:cxn modelId="{A5D53C73-CBCB-5A46-BE37-1489B34E5C66}" type="presOf" srcId="{5DE54390-F294-4E4C-82D5-B2367AE11F1F}" destId="{16839641-7A3A-A945-9CBA-0EC755DF7ECE}" srcOrd="1" destOrd="0" presId="urn:microsoft.com/office/officeart/2005/8/layout/process4"/>
    <dgm:cxn modelId="{B6B6C87E-ADB0-6140-BD4D-AABEFBEAC8B6}" srcId="{AB66571C-6EBB-4C4A-8E37-AEE130239521}" destId="{69584ACF-07D4-5241-8104-F2A5E2502F25}" srcOrd="0" destOrd="0" parTransId="{D98B5F6C-ECE6-FF41-9BA3-593813994C95}" sibTransId="{8FFD0C9D-B790-064C-AF40-3D3B913CBA58}"/>
    <dgm:cxn modelId="{89EC907F-D1B9-ED4B-9BD7-A5AD4158D3CA}" type="presOf" srcId="{AB66571C-6EBB-4C4A-8E37-AEE130239521}" destId="{F8669733-CB0A-104A-AF09-8FD347B5C75D}" srcOrd="1" destOrd="0" presId="urn:microsoft.com/office/officeart/2005/8/layout/process4"/>
    <dgm:cxn modelId="{FE20F289-578C-1542-9893-D5700806029A}" srcId="{7B1DB9C0-DD35-8948-A542-49E8EB430BF3}" destId="{151899D3-2C0A-EA43-96D5-BD2419712180}" srcOrd="2" destOrd="0" parTransId="{9E6A778B-2EA3-0D49-8723-3E5F8451EA8A}" sibTransId="{159928EF-B8C1-904C-AF30-972C4679C691}"/>
    <dgm:cxn modelId="{5E808A98-5D94-A04F-96F5-7B6FAE80AB24}" srcId="{7B1DB9C0-DD35-8948-A542-49E8EB430BF3}" destId="{AB66571C-6EBB-4C4A-8E37-AEE130239521}" srcOrd="0" destOrd="0" parTransId="{D016F971-09E7-D941-B322-F670E0D92477}" sibTransId="{16ED6F11-26F9-474D-9F5E-8157D9B6DAFF}"/>
    <dgm:cxn modelId="{9AEC94BF-0F9A-314F-A7BA-4B972F922090}" type="presOf" srcId="{AB66571C-6EBB-4C4A-8E37-AEE130239521}" destId="{E7EBFE87-F482-D748-9DEF-8B744AF02BAC}" srcOrd="0" destOrd="0" presId="urn:microsoft.com/office/officeart/2005/8/layout/process4"/>
    <dgm:cxn modelId="{16C2CFDA-2A42-794D-A9EE-725B15DE09CA}" type="presOf" srcId="{151899D3-2C0A-EA43-96D5-BD2419712180}" destId="{42E47E1F-6EB9-A24F-AD79-AA702AC9E425}" srcOrd="0" destOrd="0" presId="urn:microsoft.com/office/officeart/2005/8/layout/process4"/>
    <dgm:cxn modelId="{951FE0DB-0888-364F-9455-216CACBC9A66}" type="presOf" srcId="{5DE54390-F294-4E4C-82D5-B2367AE11F1F}" destId="{85ED8C31-38AC-AB46-9F85-99692B33039D}" srcOrd="0" destOrd="0" presId="urn:microsoft.com/office/officeart/2005/8/layout/process4"/>
    <dgm:cxn modelId="{8CFFCCEE-7756-CC44-88AE-001DB7A387F5}" srcId="{151899D3-2C0A-EA43-96D5-BD2419712180}" destId="{432C0155-9447-F24F-BE74-0FAC74EC21E8}" srcOrd="0" destOrd="0" parTransId="{AE57AD23-9E51-5F4E-8F67-71982448E023}" sibTransId="{3780629F-7202-4F49-91CB-E41E5AEA1309}"/>
    <dgm:cxn modelId="{9B92C1F5-1D0B-E64A-B327-A06B1005603C}" srcId="{5DE54390-F294-4E4C-82D5-B2367AE11F1F}" destId="{4E07CACA-25AF-9F4D-B5AF-70C5CB5F2DA6}" srcOrd="0" destOrd="0" parTransId="{78DC01EC-466C-CC40-B3A1-D5CBB7A3C705}" sibTransId="{DAD571AB-9CD6-BA44-A693-0B4CBAD5FAD8}"/>
    <dgm:cxn modelId="{358C2E26-BE90-F54B-9237-9F72D77ED098}" type="presParOf" srcId="{585A7776-5F68-D740-A0A6-F011D5945A73}" destId="{DB2A7ED6-5FA2-0B44-A472-4776579998CC}" srcOrd="0" destOrd="0" presId="urn:microsoft.com/office/officeart/2005/8/layout/process4"/>
    <dgm:cxn modelId="{FA0E06AD-45D1-F845-96EC-694C479D29E8}" type="presParOf" srcId="{DB2A7ED6-5FA2-0B44-A472-4776579998CC}" destId="{42E47E1F-6EB9-A24F-AD79-AA702AC9E425}" srcOrd="0" destOrd="0" presId="urn:microsoft.com/office/officeart/2005/8/layout/process4"/>
    <dgm:cxn modelId="{3513D748-C5DF-0D4D-8571-EF89BC75A69F}" type="presParOf" srcId="{DB2A7ED6-5FA2-0B44-A472-4776579998CC}" destId="{68FD0EDC-E396-A34E-B074-065F4710EA70}" srcOrd="1" destOrd="0" presId="urn:microsoft.com/office/officeart/2005/8/layout/process4"/>
    <dgm:cxn modelId="{FABBB230-E4F8-8843-9C6A-0244FC4530FF}" type="presParOf" srcId="{DB2A7ED6-5FA2-0B44-A472-4776579998CC}" destId="{ED098931-87FB-1149-A5BA-D805A393BEFE}" srcOrd="2" destOrd="0" presId="urn:microsoft.com/office/officeart/2005/8/layout/process4"/>
    <dgm:cxn modelId="{F90B3C80-CB62-7541-91C7-584073B544C2}" type="presParOf" srcId="{ED098931-87FB-1149-A5BA-D805A393BEFE}" destId="{F631DBAF-ABCD-8640-A53B-B7BB7F6209BF}" srcOrd="0" destOrd="0" presId="urn:microsoft.com/office/officeart/2005/8/layout/process4"/>
    <dgm:cxn modelId="{A207B769-60F6-1F4F-8A29-8C62CF43EBB2}" type="presParOf" srcId="{585A7776-5F68-D740-A0A6-F011D5945A73}" destId="{3D9659F0-8643-BF47-958E-E1CD6805BEAF}" srcOrd="1" destOrd="0" presId="urn:microsoft.com/office/officeart/2005/8/layout/process4"/>
    <dgm:cxn modelId="{F5ED9E25-4FF1-1C42-A9FB-3032C08AC32C}" type="presParOf" srcId="{585A7776-5F68-D740-A0A6-F011D5945A73}" destId="{9D09646F-58B0-6643-87F1-1C790749EBD2}" srcOrd="2" destOrd="0" presId="urn:microsoft.com/office/officeart/2005/8/layout/process4"/>
    <dgm:cxn modelId="{ABF42BEF-ED5B-A34B-86D1-D588533C2AB7}" type="presParOf" srcId="{9D09646F-58B0-6643-87F1-1C790749EBD2}" destId="{85ED8C31-38AC-AB46-9F85-99692B33039D}" srcOrd="0" destOrd="0" presId="urn:microsoft.com/office/officeart/2005/8/layout/process4"/>
    <dgm:cxn modelId="{5D2A1F0A-10A8-3148-AF4B-BBD2BC586F73}" type="presParOf" srcId="{9D09646F-58B0-6643-87F1-1C790749EBD2}" destId="{16839641-7A3A-A945-9CBA-0EC755DF7ECE}" srcOrd="1" destOrd="0" presId="urn:microsoft.com/office/officeart/2005/8/layout/process4"/>
    <dgm:cxn modelId="{A26AA099-BEBA-4B48-8F37-EF3113055865}" type="presParOf" srcId="{9D09646F-58B0-6643-87F1-1C790749EBD2}" destId="{75442CC6-F793-494D-BEC4-BB4E7FD71290}" srcOrd="2" destOrd="0" presId="urn:microsoft.com/office/officeart/2005/8/layout/process4"/>
    <dgm:cxn modelId="{7522AD79-A83B-0B42-9A0E-93AA71FE70AA}" type="presParOf" srcId="{75442CC6-F793-494D-BEC4-BB4E7FD71290}" destId="{466E3678-7E44-B044-891E-45E5F7A507B7}" srcOrd="0" destOrd="0" presId="urn:microsoft.com/office/officeart/2005/8/layout/process4"/>
    <dgm:cxn modelId="{501B013E-0CDC-ED41-A929-3EB76FE75E51}" type="presParOf" srcId="{585A7776-5F68-D740-A0A6-F011D5945A73}" destId="{907C5E3D-351B-E44E-96FC-F7775FF8549E}" srcOrd="3" destOrd="0" presId="urn:microsoft.com/office/officeart/2005/8/layout/process4"/>
    <dgm:cxn modelId="{B0C8633F-B35E-2845-AC00-C1D1658D73BF}" type="presParOf" srcId="{585A7776-5F68-D740-A0A6-F011D5945A73}" destId="{80CB0593-ED56-314D-A1D2-B8B29A5345D6}" srcOrd="4" destOrd="0" presId="urn:microsoft.com/office/officeart/2005/8/layout/process4"/>
    <dgm:cxn modelId="{E5B37B94-5D72-C643-9A83-EE0C8DEE84BE}" type="presParOf" srcId="{80CB0593-ED56-314D-A1D2-B8B29A5345D6}" destId="{E7EBFE87-F482-D748-9DEF-8B744AF02BAC}" srcOrd="0" destOrd="0" presId="urn:microsoft.com/office/officeart/2005/8/layout/process4"/>
    <dgm:cxn modelId="{C471A08D-1354-5E4B-8E5E-D25BD9467FE7}" type="presParOf" srcId="{80CB0593-ED56-314D-A1D2-B8B29A5345D6}" destId="{F8669733-CB0A-104A-AF09-8FD347B5C75D}" srcOrd="1" destOrd="0" presId="urn:microsoft.com/office/officeart/2005/8/layout/process4"/>
    <dgm:cxn modelId="{5F5FC7A4-FE33-084B-B021-F9215071885B}" type="presParOf" srcId="{80CB0593-ED56-314D-A1D2-B8B29A5345D6}" destId="{ECB7B32C-B3C8-5D4C-8935-1EB519BA5650}" srcOrd="2" destOrd="0" presId="urn:microsoft.com/office/officeart/2005/8/layout/process4"/>
    <dgm:cxn modelId="{3603D74D-F4F5-0540-B1E0-7A8C1B11F31A}" type="presParOf" srcId="{ECB7B32C-B3C8-5D4C-8935-1EB519BA5650}" destId="{D8E6F519-FBA9-FF46-AC2F-5F19112E5C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0F075-8BDD-5140-B1B8-4C72849132E6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096199-5513-754C-9A6C-CDDBD32E8B41}">
      <dgm:prSet phldrT="[Текст]" custT="1"/>
      <dgm:spPr>
        <a:solidFill>
          <a:srgbClr val="083C7D"/>
        </a:solidFill>
      </dgm:spPr>
      <dgm:t>
        <a:bodyPr/>
        <a:lstStyle/>
        <a:p>
          <a:pPr>
            <a:buFont typeface="+mj-lt"/>
            <a:buNone/>
          </a:pPr>
          <a:r>
            <a:rPr lang="ru-RU" sz="2400" b="0" i="0" u="none" dirty="0">
              <a:latin typeface="Arial" panose="020B0604020202020204" pitchFamily="34" charset="0"/>
              <a:cs typeface="Arial" panose="020B0604020202020204" pitchFamily="34" charset="0"/>
            </a:rPr>
            <a:t>Применить правила диагностики патологий</a:t>
          </a:r>
        </a:p>
      </dgm:t>
    </dgm:pt>
    <dgm:pt modelId="{36104C54-3D07-F048-8BA9-F2A42623BF02}" type="parTrans" cxnId="{B916311F-3806-5346-B0FE-7B0946BC0538}">
      <dgm:prSet/>
      <dgm:spPr/>
      <dgm:t>
        <a:bodyPr/>
        <a:lstStyle/>
        <a:p>
          <a:endParaRPr lang="ru-RU"/>
        </a:p>
      </dgm:t>
    </dgm:pt>
    <dgm:pt modelId="{4143BEC5-79C0-E745-AE2A-AE15C13282CC}" type="sibTrans" cxnId="{B916311F-3806-5346-B0FE-7B0946BC0538}">
      <dgm:prSet/>
      <dgm:spPr/>
      <dgm:t>
        <a:bodyPr/>
        <a:lstStyle/>
        <a:p>
          <a:endParaRPr lang="ru-RU"/>
        </a:p>
      </dgm:t>
    </dgm:pt>
    <dgm:pt modelId="{99CE3733-D853-AA44-B34F-EA2370108A48}">
      <dgm:prSet phldrT="[Текст]" custT="1"/>
      <dgm:spPr>
        <a:solidFill>
          <a:srgbClr val="083C7D"/>
        </a:solidFill>
      </dgm:spPr>
      <dgm:t>
        <a:bodyPr/>
        <a:lstStyle/>
        <a:p>
          <a:pPr>
            <a:buFont typeface="+mj-lt"/>
            <a:buNone/>
          </a:pPr>
          <a:r>
            <a:rPr lang="ru-RU" sz="2400" b="0" i="0" u="none" dirty="0">
              <a:latin typeface="Arial" panose="020B0604020202020204" pitchFamily="34" charset="0"/>
              <a:cs typeface="Arial" panose="020B0604020202020204" pitchFamily="34" charset="0"/>
            </a:rPr>
            <a:t>Найти подходящие варианты диагнозов</a:t>
          </a:r>
        </a:p>
      </dgm:t>
    </dgm:pt>
    <dgm:pt modelId="{C8BB6C60-73D2-B548-AF78-506C5B250257}" type="parTrans" cxnId="{F2B128BE-BEEC-7B4B-B4ED-5BCC524B9FD8}">
      <dgm:prSet/>
      <dgm:spPr/>
      <dgm:t>
        <a:bodyPr/>
        <a:lstStyle/>
        <a:p>
          <a:endParaRPr lang="ru-RU"/>
        </a:p>
      </dgm:t>
    </dgm:pt>
    <dgm:pt modelId="{EBAF7E12-C528-0D42-A30A-FDB5B927508E}" type="sibTrans" cxnId="{F2B128BE-BEEC-7B4B-B4ED-5BCC524B9FD8}">
      <dgm:prSet/>
      <dgm:spPr/>
      <dgm:t>
        <a:bodyPr/>
        <a:lstStyle/>
        <a:p>
          <a:endParaRPr lang="ru-RU"/>
        </a:p>
      </dgm:t>
    </dgm:pt>
    <dgm:pt modelId="{2A22914F-5D6D-6F4C-B5FA-EABB07E094A7}">
      <dgm:prSet phldrT="[Текст]" custT="1"/>
      <dgm:spPr>
        <a:solidFill>
          <a:srgbClr val="083C7D"/>
        </a:solidFill>
      </dgm:spPr>
      <dgm:t>
        <a:bodyPr/>
        <a:lstStyle/>
        <a:p>
          <a:pPr>
            <a:buFont typeface="+mj-lt"/>
            <a:buNone/>
          </a:pPr>
          <a:r>
            <a:rPr lang="ru-RU" sz="2400" b="0" i="0" u="none" dirty="0">
              <a:latin typeface="Arial" panose="020B0604020202020204" pitchFamily="34" charset="0"/>
              <a:cs typeface="Arial" panose="020B0604020202020204" pitchFamily="34" charset="0"/>
            </a:rPr>
            <a:t>При нескольких вариантах выбрать самый приоритетный</a:t>
          </a:r>
        </a:p>
      </dgm:t>
    </dgm:pt>
    <dgm:pt modelId="{7FEF802F-A3D7-FA47-A851-7430A336BB63}" type="parTrans" cxnId="{86258227-C9B6-BF49-9494-C1187047CD93}">
      <dgm:prSet/>
      <dgm:spPr/>
      <dgm:t>
        <a:bodyPr/>
        <a:lstStyle/>
        <a:p>
          <a:endParaRPr lang="ru-RU"/>
        </a:p>
      </dgm:t>
    </dgm:pt>
    <dgm:pt modelId="{4BE010C3-FBB7-834A-A3B2-E90F5FE85125}" type="sibTrans" cxnId="{86258227-C9B6-BF49-9494-C1187047CD93}">
      <dgm:prSet/>
      <dgm:spPr/>
      <dgm:t>
        <a:bodyPr/>
        <a:lstStyle/>
        <a:p>
          <a:endParaRPr lang="ru-RU"/>
        </a:p>
      </dgm:t>
    </dgm:pt>
    <dgm:pt modelId="{99ADDE28-025E-524F-9FAC-38A2CD8DE0A3}">
      <dgm:prSet phldrT="[Текст]" custT="1"/>
      <dgm:spPr>
        <a:solidFill>
          <a:srgbClr val="083C7D"/>
        </a:solidFill>
      </dgm:spPr>
      <dgm:t>
        <a:bodyPr/>
        <a:lstStyle/>
        <a:p>
          <a:pPr>
            <a:buNone/>
          </a:pPr>
          <a:r>
            <a:rPr lang="ru-RU" sz="2400" b="0" i="0" u="none" dirty="0">
              <a:latin typeface="Arial" panose="020B0604020202020204" pitchFamily="34" charset="0"/>
              <a:cs typeface="Arial" panose="020B0604020202020204" pitchFamily="34" charset="0"/>
            </a:rPr>
            <a:t>Если найден один диагноз, принять его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1D1F8-163A-1041-A7CB-FB2282F0F92E}" type="parTrans" cxnId="{7FA24014-E944-094D-963A-1ABFE7CCA57D}">
      <dgm:prSet/>
      <dgm:spPr/>
      <dgm:t>
        <a:bodyPr/>
        <a:lstStyle/>
        <a:p>
          <a:endParaRPr lang="ru-RU"/>
        </a:p>
      </dgm:t>
    </dgm:pt>
    <dgm:pt modelId="{65AD4795-03AA-0141-B402-F2063461BF65}" type="sibTrans" cxnId="{7FA24014-E944-094D-963A-1ABFE7CCA57D}">
      <dgm:prSet/>
      <dgm:spPr/>
      <dgm:t>
        <a:bodyPr/>
        <a:lstStyle/>
        <a:p>
          <a:endParaRPr lang="ru-RU"/>
        </a:p>
      </dgm:t>
    </dgm:pt>
    <dgm:pt modelId="{8178E907-6AD6-A540-A47D-1A925A434BB4}">
      <dgm:prSet phldrT="[Текст]" custT="1"/>
      <dgm:spPr>
        <a:solidFill>
          <a:srgbClr val="083C7D"/>
        </a:solidFill>
      </dgm:spPr>
      <dgm:t>
        <a:bodyPr/>
        <a:lstStyle/>
        <a:p>
          <a:pPr>
            <a:buFont typeface="+mj-lt"/>
            <a:buNone/>
          </a:pPr>
          <a:r>
            <a:rPr lang="ru-RU" sz="2400" b="0" i="0" u="none" dirty="0">
              <a:latin typeface="Arial" panose="020B0604020202020204" pitchFamily="34" charset="0"/>
              <a:cs typeface="Arial" panose="020B0604020202020204" pitchFamily="34" charset="0"/>
            </a:rPr>
            <a:t>Выделить ключевые показатели, повлиявшие на выбор диагноза</a:t>
          </a:r>
        </a:p>
      </dgm:t>
    </dgm:pt>
    <dgm:pt modelId="{E8657B70-872F-3846-830A-852F2AF6FD04}" type="parTrans" cxnId="{0A5C1FBD-0122-4145-8C6D-0D614DF6F612}">
      <dgm:prSet/>
      <dgm:spPr/>
      <dgm:t>
        <a:bodyPr/>
        <a:lstStyle/>
        <a:p>
          <a:endParaRPr lang="ru-RU"/>
        </a:p>
      </dgm:t>
    </dgm:pt>
    <dgm:pt modelId="{506F4BEE-46DC-9E4F-93A7-23F78AA7B19E}" type="sibTrans" cxnId="{0A5C1FBD-0122-4145-8C6D-0D614DF6F612}">
      <dgm:prSet/>
      <dgm:spPr/>
      <dgm:t>
        <a:bodyPr/>
        <a:lstStyle/>
        <a:p>
          <a:endParaRPr lang="ru-RU"/>
        </a:p>
      </dgm:t>
    </dgm:pt>
    <dgm:pt modelId="{DB9E2094-F07D-5448-B62C-DF9690D470BF}" type="pres">
      <dgm:prSet presAssocID="{C760F075-8BDD-5140-B1B8-4C72849132E6}" presName="Name0" presStyleCnt="0">
        <dgm:presLayoutVars>
          <dgm:dir/>
          <dgm:resizeHandles/>
        </dgm:presLayoutVars>
      </dgm:prSet>
      <dgm:spPr/>
    </dgm:pt>
    <dgm:pt modelId="{00110B7F-1770-D74D-96D1-69F56C2CC40F}" type="pres">
      <dgm:prSet presAssocID="{09096199-5513-754C-9A6C-CDDBD32E8B41}" presName="compNode" presStyleCnt="0"/>
      <dgm:spPr/>
    </dgm:pt>
    <dgm:pt modelId="{A1957200-8A24-484D-B2EB-F0CAAE85BE8C}" type="pres">
      <dgm:prSet presAssocID="{09096199-5513-754C-9A6C-CDDBD32E8B41}" presName="dummyConnPt" presStyleCnt="0"/>
      <dgm:spPr/>
    </dgm:pt>
    <dgm:pt modelId="{B49BFEC9-0366-3B4C-8825-F01DF245ABBD}" type="pres">
      <dgm:prSet presAssocID="{09096199-5513-754C-9A6C-CDDBD32E8B41}" presName="node" presStyleLbl="node1" presStyleIdx="0" presStyleCnt="5" custLinFactNeighborX="-150" custLinFactNeighborY="487">
        <dgm:presLayoutVars>
          <dgm:bulletEnabled val="1"/>
        </dgm:presLayoutVars>
      </dgm:prSet>
      <dgm:spPr/>
    </dgm:pt>
    <dgm:pt modelId="{668F08BB-FAE6-9342-8469-3EEDC901F366}" type="pres">
      <dgm:prSet presAssocID="{4143BEC5-79C0-E745-AE2A-AE15C13282CC}" presName="sibTrans" presStyleLbl="bgSibTrans2D1" presStyleIdx="0" presStyleCnt="4"/>
      <dgm:spPr/>
    </dgm:pt>
    <dgm:pt modelId="{72A847B6-D4E6-A84E-ADD5-538F4068C01D}" type="pres">
      <dgm:prSet presAssocID="{99CE3733-D853-AA44-B34F-EA2370108A48}" presName="compNode" presStyleCnt="0"/>
      <dgm:spPr/>
    </dgm:pt>
    <dgm:pt modelId="{70F86F4E-6DAD-E445-9056-3B6FD92F5824}" type="pres">
      <dgm:prSet presAssocID="{99CE3733-D853-AA44-B34F-EA2370108A48}" presName="dummyConnPt" presStyleCnt="0"/>
      <dgm:spPr/>
    </dgm:pt>
    <dgm:pt modelId="{E81A0866-685F-3443-89F4-79458D81E364}" type="pres">
      <dgm:prSet presAssocID="{99CE3733-D853-AA44-B34F-EA2370108A48}" presName="node" presStyleLbl="node1" presStyleIdx="1" presStyleCnt="5">
        <dgm:presLayoutVars>
          <dgm:bulletEnabled val="1"/>
        </dgm:presLayoutVars>
      </dgm:prSet>
      <dgm:spPr/>
    </dgm:pt>
    <dgm:pt modelId="{3DEEC93F-C1F9-F94A-B24D-E7E1EFA87455}" type="pres">
      <dgm:prSet presAssocID="{EBAF7E12-C528-0D42-A30A-FDB5B927508E}" presName="sibTrans" presStyleLbl="bgSibTrans2D1" presStyleIdx="1" presStyleCnt="4"/>
      <dgm:spPr/>
    </dgm:pt>
    <dgm:pt modelId="{F4199A29-7136-2941-A3CA-827D4369600F}" type="pres">
      <dgm:prSet presAssocID="{2A22914F-5D6D-6F4C-B5FA-EABB07E094A7}" presName="compNode" presStyleCnt="0"/>
      <dgm:spPr/>
    </dgm:pt>
    <dgm:pt modelId="{A84AAF89-9A7A-C849-B4E2-0862BFFC4586}" type="pres">
      <dgm:prSet presAssocID="{2A22914F-5D6D-6F4C-B5FA-EABB07E094A7}" presName="dummyConnPt" presStyleCnt="0"/>
      <dgm:spPr/>
    </dgm:pt>
    <dgm:pt modelId="{C741F101-37CA-284D-BBE9-CA3F757636A8}" type="pres">
      <dgm:prSet presAssocID="{2A22914F-5D6D-6F4C-B5FA-EABB07E094A7}" presName="node" presStyleLbl="node1" presStyleIdx="2" presStyleCnt="5" custLinFactX="16250" custLinFactY="-26270" custLinFactNeighborX="100000" custLinFactNeighborY="-100000">
        <dgm:presLayoutVars>
          <dgm:bulletEnabled val="1"/>
        </dgm:presLayoutVars>
      </dgm:prSet>
      <dgm:spPr/>
    </dgm:pt>
    <dgm:pt modelId="{53833520-93E6-F747-B165-1F42B9D7EBD7}" type="pres">
      <dgm:prSet presAssocID="{4BE010C3-FBB7-834A-A3B2-E90F5FE85125}" presName="sibTrans" presStyleLbl="bgSibTrans2D1" presStyleIdx="2" presStyleCnt="4"/>
      <dgm:spPr/>
    </dgm:pt>
    <dgm:pt modelId="{DC64773D-9596-0C43-B5D8-2EE9C5A8751E}" type="pres">
      <dgm:prSet presAssocID="{99ADDE28-025E-524F-9FAC-38A2CD8DE0A3}" presName="compNode" presStyleCnt="0"/>
      <dgm:spPr/>
    </dgm:pt>
    <dgm:pt modelId="{A3A0DBBF-0FE7-8B41-9BFA-7DE44FC2E880}" type="pres">
      <dgm:prSet presAssocID="{99ADDE28-025E-524F-9FAC-38A2CD8DE0A3}" presName="dummyConnPt" presStyleCnt="0"/>
      <dgm:spPr/>
    </dgm:pt>
    <dgm:pt modelId="{611FB415-E915-4646-9A24-F8727F8B5D64}" type="pres">
      <dgm:prSet presAssocID="{99ADDE28-025E-524F-9FAC-38A2CD8DE0A3}" presName="node" presStyleLbl="node1" presStyleIdx="3" presStyleCnt="5" custLinFactY="-100000" custLinFactNeighborX="-16750" custLinFactNeighborY="-153788">
        <dgm:presLayoutVars>
          <dgm:bulletEnabled val="1"/>
        </dgm:presLayoutVars>
      </dgm:prSet>
      <dgm:spPr/>
    </dgm:pt>
    <dgm:pt modelId="{D1B59325-568D-C246-8016-91231E4F26F0}" type="pres">
      <dgm:prSet presAssocID="{65AD4795-03AA-0141-B402-F2063461BF65}" presName="sibTrans" presStyleLbl="bgSibTrans2D1" presStyleIdx="3" presStyleCnt="4"/>
      <dgm:spPr/>
    </dgm:pt>
    <dgm:pt modelId="{8AAC253D-DCEF-AC4D-95FB-8DEDC6F6443F}" type="pres">
      <dgm:prSet presAssocID="{8178E907-6AD6-A540-A47D-1A925A434BB4}" presName="compNode" presStyleCnt="0"/>
      <dgm:spPr/>
    </dgm:pt>
    <dgm:pt modelId="{52DF7122-C0FD-7D40-8B00-0B10A510A3DE}" type="pres">
      <dgm:prSet presAssocID="{8178E907-6AD6-A540-A47D-1A925A434BB4}" presName="dummyConnPt" presStyleCnt="0"/>
      <dgm:spPr/>
    </dgm:pt>
    <dgm:pt modelId="{95AF551E-757E-E942-8AE4-99B06E23417A}" type="pres">
      <dgm:prSet presAssocID="{8178E907-6AD6-A540-A47D-1A925A434BB4}" presName="node" presStyleLbl="node1" presStyleIdx="4" presStyleCnt="5" custLinFactX="10682" custLinFactY="-25071" custLinFactNeighborX="100000" custLinFactNeighborY="-100000">
        <dgm:presLayoutVars>
          <dgm:bulletEnabled val="1"/>
        </dgm:presLayoutVars>
      </dgm:prSet>
      <dgm:spPr/>
    </dgm:pt>
  </dgm:ptLst>
  <dgm:cxnLst>
    <dgm:cxn modelId="{7FA24014-E944-094D-963A-1ABFE7CCA57D}" srcId="{C760F075-8BDD-5140-B1B8-4C72849132E6}" destId="{99ADDE28-025E-524F-9FAC-38A2CD8DE0A3}" srcOrd="3" destOrd="0" parTransId="{2E51D1F8-163A-1041-A7CB-FB2282F0F92E}" sibTransId="{65AD4795-03AA-0141-B402-F2063461BF65}"/>
    <dgm:cxn modelId="{B916311F-3806-5346-B0FE-7B0946BC0538}" srcId="{C760F075-8BDD-5140-B1B8-4C72849132E6}" destId="{09096199-5513-754C-9A6C-CDDBD32E8B41}" srcOrd="0" destOrd="0" parTransId="{36104C54-3D07-F048-8BA9-F2A42623BF02}" sibTransId="{4143BEC5-79C0-E745-AE2A-AE15C13282CC}"/>
    <dgm:cxn modelId="{86258227-C9B6-BF49-9494-C1187047CD93}" srcId="{C760F075-8BDD-5140-B1B8-4C72849132E6}" destId="{2A22914F-5D6D-6F4C-B5FA-EABB07E094A7}" srcOrd="2" destOrd="0" parTransId="{7FEF802F-A3D7-FA47-A851-7430A336BB63}" sibTransId="{4BE010C3-FBB7-834A-A3B2-E90F5FE85125}"/>
    <dgm:cxn modelId="{D5BEFD28-9170-C14A-81D4-513215035513}" type="presOf" srcId="{65AD4795-03AA-0141-B402-F2063461BF65}" destId="{D1B59325-568D-C246-8016-91231E4F26F0}" srcOrd="0" destOrd="0" presId="urn:microsoft.com/office/officeart/2005/8/layout/bProcess4"/>
    <dgm:cxn modelId="{04EC042E-2E5D-D048-A61E-2134C162C743}" type="presOf" srcId="{EBAF7E12-C528-0D42-A30A-FDB5B927508E}" destId="{3DEEC93F-C1F9-F94A-B24D-E7E1EFA87455}" srcOrd="0" destOrd="0" presId="urn:microsoft.com/office/officeart/2005/8/layout/bProcess4"/>
    <dgm:cxn modelId="{12537B62-9E12-4A42-96E4-D4FF77CDBA94}" type="presOf" srcId="{2A22914F-5D6D-6F4C-B5FA-EABB07E094A7}" destId="{C741F101-37CA-284D-BBE9-CA3F757636A8}" srcOrd="0" destOrd="0" presId="urn:microsoft.com/office/officeart/2005/8/layout/bProcess4"/>
    <dgm:cxn modelId="{54E75A78-9A15-2044-9E14-9B8E919BA73C}" type="presOf" srcId="{99CE3733-D853-AA44-B34F-EA2370108A48}" destId="{E81A0866-685F-3443-89F4-79458D81E364}" srcOrd="0" destOrd="0" presId="urn:microsoft.com/office/officeart/2005/8/layout/bProcess4"/>
    <dgm:cxn modelId="{FFF2398E-BB5A-D44A-9988-E82A300A74CE}" type="presOf" srcId="{8178E907-6AD6-A540-A47D-1A925A434BB4}" destId="{95AF551E-757E-E942-8AE4-99B06E23417A}" srcOrd="0" destOrd="0" presId="urn:microsoft.com/office/officeart/2005/8/layout/bProcess4"/>
    <dgm:cxn modelId="{0A5C1FBD-0122-4145-8C6D-0D614DF6F612}" srcId="{C760F075-8BDD-5140-B1B8-4C72849132E6}" destId="{8178E907-6AD6-A540-A47D-1A925A434BB4}" srcOrd="4" destOrd="0" parTransId="{E8657B70-872F-3846-830A-852F2AF6FD04}" sibTransId="{506F4BEE-46DC-9E4F-93A7-23F78AA7B19E}"/>
    <dgm:cxn modelId="{F2B128BE-BEEC-7B4B-B4ED-5BCC524B9FD8}" srcId="{C760F075-8BDD-5140-B1B8-4C72849132E6}" destId="{99CE3733-D853-AA44-B34F-EA2370108A48}" srcOrd="1" destOrd="0" parTransId="{C8BB6C60-73D2-B548-AF78-506C5B250257}" sibTransId="{EBAF7E12-C528-0D42-A30A-FDB5B927508E}"/>
    <dgm:cxn modelId="{F4F188C9-36E4-BA4A-9939-ED3538CEC962}" type="presOf" srcId="{99ADDE28-025E-524F-9FAC-38A2CD8DE0A3}" destId="{611FB415-E915-4646-9A24-F8727F8B5D64}" srcOrd="0" destOrd="0" presId="urn:microsoft.com/office/officeart/2005/8/layout/bProcess4"/>
    <dgm:cxn modelId="{48383CCC-68FB-B44C-B978-64B414458388}" type="presOf" srcId="{4BE010C3-FBB7-834A-A3B2-E90F5FE85125}" destId="{53833520-93E6-F747-B165-1F42B9D7EBD7}" srcOrd="0" destOrd="0" presId="urn:microsoft.com/office/officeart/2005/8/layout/bProcess4"/>
    <dgm:cxn modelId="{A4BB70F2-D2E2-5B49-AE61-1E68162261B6}" type="presOf" srcId="{C760F075-8BDD-5140-B1B8-4C72849132E6}" destId="{DB9E2094-F07D-5448-B62C-DF9690D470BF}" srcOrd="0" destOrd="0" presId="urn:microsoft.com/office/officeart/2005/8/layout/bProcess4"/>
    <dgm:cxn modelId="{E07960F4-D150-C841-AD4E-C4B48B94045E}" type="presOf" srcId="{4143BEC5-79C0-E745-AE2A-AE15C13282CC}" destId="{668F08BB-FAE6-9342-8469-3EEDC901F366}" srcOrd="0" destOrd="0" presId="urn:microsoft.com/office/officeart/2005/8/layout/bProcess4"/>
    <dgm:cxn modelId="{7F88DFF8-DBBE-7243-B326-EA4C7A581B21}" type="presOf" srcId="{09096199-5513-754C-9A6C-CDDBD32E8B41}" destId="{B49BFEC9-0366-3B4C-8825-F01DF245ABBD}" srcOrd="0" destOrd="0" presId="urn:microsoft.com/office/officeart/2005/8/layout/bProcess4"/>
    <dgm:cxn modelId="{041536E8-1DD1-2840-8F40-7639F35D70D2}" type="presParOf" srcId="{DB9E2094-F07D-5448-B62C-DF9690D470BF}" destId="{00110B7F-1770-D74D-96D1-69F56C2CC40F}" srcOrd="0" destOrd="0" presId="urn:microsoft.com/office/officeart/2005/8/layout/bProcess4"/>
    <dgm:cxn modelId="{66912D61-6486-B649-AB99-3796AFF4E8F6}" type="presParOf" srcId="{00110B7F-1770-D74D-96D1-69F56C2CC40F}" destId="{A1957200-8A24-484D-B2EB-F0CAAE85BE8C}" srcOrd="0" destOrd="0" presId="urn:microsoft.com/office/officeart/2005/8/layout/bProcess4"/>
    <dgm:cxn modelId="{BB7C5E3B-ECCA-1D47-9271-D6271C7FB674}" type="presParOf" srcId="{00110B7F-1770-D74D-96D1-69F56C2CC40F}" destId="{B49BFEC9-0366-3B4C-8825-F01DF245ABBD}" srcOrd="1" destOrd="0" presId="urn:microsoft.com/office/officeart/2005/8/layout/bProcess4"/>
    <dgm:cxn modelId="{7BDFE3BD-FB03-8049-93B0-9EF6E97181CE}" type="presParOf" srcId="{DB9E2094-F07D-5448-B62C-DF9690D470BF}" destId="{668F08BB-FAE6-9342-8469-3EEDC901F366}" srcOrd="1" destOrd="0" presId="urn:microsoft.com/office/officeart/2005/8/layout/bProcess4"/>
    <dgm:cxn modelId="{4592158A-295F-564F-AB17-E10033A1CA72}" type="presParOf" srcId="{DB9E2094-F07D-5448-B62C-DF9690D470BF}" destId="{72A847B6-D4E6-A84E-ADD5-538F4068C01D}" srcOrd="2" destOrd="0" presId="urn:microsoft.com/office/officeart/2005/8/layout/bProcess4"/>
    <dgm:cxn modelId="{15FE6721-1194-434A-A43E-D741EB4D2A3C}" type="presParOf" srcId="{72A847B6-D4E6-A84E-ADD5-538F4068C01D}" destId="{70F86F4E-6DAD-E445-9056-3B6FD92F5824}" srcOrd="0" destOrd="0" presId="urn:microsoft.com/office/officeart/2005/8/layout/bProcess4"/>
    <dgm:cxn modelId="{34FC962D-902F-374A-8937-998A91C894E3}" type="presParOf" srcId="{72A847B6-D4E6-A84E-ADD5-538F4068C01D}" destId="{E81A0866-685F-3443-89F4-79458D81E364}" srcOrd="1" destOrd="0" presId="urn:microsoft.com/office/officeart/2005/8/layout/bProcess4"/>
    <dgm:cxn modelId="{76C1C2F1-BA4E-5B40-9985-B13CA8D8C959}" type="presParOf" srcId="{DB9E2094-F07D-5448-B62C-DF9690D470BF}" destId="{3DEEC93F-C1F9-F94A-B24D-E7E1EFA87455}" srcOrd="3" destOrd="0" presId="urn:microsoft.com/office/officeart/2005/8/layout/bProcess4"/>
    <dgm:cxn modelId="{CC9B5DFE-0F0E-2E41-AFB3-728DB5688233}" type="presParOf" srcId="{DB9E2094-F07D-5448-B62C-DF9690D470BF}" destId="{F4199A29-7136-2941-A3CA-827D4369600F}" srcOrd="4" destOrd="0" presId="urn:microsoft.com/office/officeart/2005/8/layout/bProcess4"/>
    <dgm:cxn modelId="{3CFF9ABB-730E-F540-B183-E978D77B26FA}" type="presParOf" srcId="{F4199A29-7136-2941-A3CA-827D4369600F}" destId="{A84AAF89-9A7A-C849-B4E2-0862BFFC4586}" srcOrd="0" destOrd="0" presId="urn:microsoft.com/office/officeart/2005/8/layout/bProcess4"/>
    <dgm:cxn modelId="{20FFFD69-A4CB-9C40-A784-968EF7FB7877}" type="presParOf" srcId="{F4199A29-7136-2941-A3CA-827D4369600F}" destId="{C741F101-37CA-284D-BBE9-CA3F757636A8}" srcOrd="1" destOrd="0" presId="urn:microsoft.com/office/officeart/2005/8/layout/bProcess4"/>
    <dgm:cxn modelId="{C0CB1EBD-EFDF-EE44-AA08-9409AB68C201}" type="presParOf" srcId="{DB9E2094-F07D-5448-B62C-DF9690D470BF}" destId="{53833520-93E6-F747-B165-1F42B9D7EBD7}" srcOrd="5" destOrd="0" presId="urn:microsoft.com/office/officeart/2005/8/layout/bProcess4"/>
    <dgm:cxn modelId="{C1CC9BFE-767C-9E4B-8378-C1DA6C5F001C}" type="presParOf" srcId="{DB9E2094-F07D-5448-B62C-DF9690D470BF}" destId="{DC64773D-9596-0C43-B5D8-2EE9C5A8751E}" srcOrd="6" destOrd="0" presId="urn:microsoft.com/office/officeart/2005/8/layout/bProcess4"/>
    <dgm:cxn modelId="{6826F701-5BCE-9C4F-94E1-9FA46D33288B}" type="presParOf" srcId="{DC64773D-9596-0C43-B5D8-2EE9C5A8751E}" destId="{A3A0DBBF-0FE7-8B41-9BFA-7DE44FC2E880}" srcOrd="0" destOrd="0" presId="urn:microsoft.com/office/officeart/2005/8/layout/bProcess4"/>
    <dgm:cxn modelId="{6F78D460-401B-A14E-A2ED-DE6139C850F1}" type="presParOf" srcId="{DC64773D-9596-0C43-B5D8-2EE9C5A8751E}" destId="{611FB415-E915-4646-9A24-F8727F8B5D64}" srcOrd="1" destOrd="0" presId="urn:microsoft.com/office/officeart/2005/8/layout/bProcess4"/>
    <dgm:cxn modelId="{D666F021-A17A-D44C-B894-622ED21674BA}" type="presParOf" srcId="{DB9E2094-F07D-5448-B62C-DF9690D470BF}" destId="{D1B59325-568D-C246-8016-91231E4F26F0}" srcOrd="7" destOrd="0" presId="urn:microsoft.com/office/officeart/2005/8/layout/bProcess4"/>
    <dgm:cxn modelId="{5F80BB00-C8E4-D541-B5E7-429A1575A025}" type="presParOf" srcId="{DB9E2094-F07D-5448-B62C-DF9690D470BF}" destId="{8AAC253D-DCEF-AC4D-95FB-8DEDC6F6443F}" srcOrd="8" destOrd="0" presId="urn:microsoft.com/office/officeart/2005/8/layout/bProcess4"/>
    <dgm:cxn modelId="{BA3E1BB0-FAFE-4E40-8037-080D2282BF72}" type="presParOf" srcId="{8AAC253D-DCEF-AC4D-95FB-8DEDC6F6443F}" destId="{52DF7122-C0FD-7D40-8B00-0B10A510A3DE}" srcOrd="0" destOrd="0" presId="urn:microsoft.com/office/officeart/2005/8/layout/bProcess4"/>
    <dgm:cxn modelId="{4E304B4A-E39D-7644-8F9A-475B14471FD5}" type="presParOf" srcId="{8AAC253D-DCEF-AC4D-95FB-8DEDC6F6443F}" destId="{95AF551E-757E-E942-8AE4-99B06E23417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53D3CD-74D6-A14B-BBAE-5B941193D5E6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</dgm:pt>
    <dgm:pt modelId="{BEF34DDB-2A5C-2F43-80E0-E1FD8F46F003}">
      <dgm:prSet phldrT="[Текст]" custT="1"/>
      <dgm:spPr>
        <a:solidFill>
          <a:srgbClr val="083C7D"/>
        </a:solidFill>
      </dgm:spPr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Медиана треугольник для выявления ложной вероятности осложнения</a:t>
          </a:r>
        </a:p>
      </dgm:t>
    </dgm:pt>
    <dgm:pt modelId="{423192A6-8D34-384D-B4FF-AB9DDAAFB42F}" type="parTrans" cxnId="{2C386F9D-A4F8-5444-8824-F62EE824AD85}">
      <dgm:prSet/>
      <dgm:spPr/>
      <dgm:t>
        <a:bodyPr/>
        <a:lstStyle/>
        <a:p>
          <a:endParaRPr lang="ru-RU"/>
        </a:p>
      </dgm:t>
    </dgm:pt>
    <dgm:pt modelId="{B8CF4106-BD27-7F47-A8B4-07308F1F18A4}" type="sibTrans" cxnId="{2C386F9D-A4F8-5444-8824-F62EE824AD85}">
      <dgm:prSet/>
      <dgm:spPr/>
      <dgm:t>
        <a:bodyPr/>
        <a:lstStyle/>
        <a:p>
          <a:endParaRPr lang="ru-RU"/>
        </a:p>
      </dgm:t>
    </dgm:pt>
    <dgm:pt modelId="{0AB1BC58-5969-7046-BA61-D493111861F3}">
      <dgm:prSet phldrT="[Текст]" custT="1"/>
      <dgm:spPr>
        <a:solidFill>
          <a:srgbClr val="083C7D"/>
        </a:solidFill>
      </dgm:spPr>
      <dgm:t>
        <a:bodyPr/>
        <a:lstStyle/>
        <a:p>
          <a:pPr algn="ctr"/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Линейная регрессия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для выбора между двумя осложнениями с схожими вероятностями</a:t>
          </a:r>
        </a:p>
      </dgm:t>
    </dgm:pt>
    <dgm:pt modelId="{2E9DC1E8-789F-4541-8591-628BDCAC26B4}" type="parTrans" cxnId="{CF27487A-573D-4D40-806B-CB8F637E2AB8}">
      <dgm:prSet/>
      <dgm:spPr/>
      <dgm:t>
        <a:bodyPr/>
        <a:lstStyle/>
        <a:p>
          <a:endParaRPr lang="ru-RU"/>
        </a:p>
      </dgm:t>
    </dgm:pt>
    <dgm:pt modelId="{03E52AB5-2B05-9F4A-A4A3-41AFFE53CDBE}" type="sibTrans" cxnId="{CF27487A-573D-4D40-806B-CB8F637E2AB8}">
      <dgm:prSet/>
      <dgm:spPr/>
      <dgm:t>
        <a:bodyPr/>
        <a:lstStyle/>
        <a:p>
          <a:endParaRPr lang="ru-RU"/>
        </a:p>
      </dgm:t>
    </dgm:pt>
    <dgm:pt modelId="{203C5FF1-D458-C04A-88AF-A49B50E9E0D6}">
      <dgm:prSet phldrT="[Текст]" custT="1"/>
      <dgm:spPr>
        <a:solidFill>
          <a:srgbClr val="083C7D"/>
        </a:solidFill>
      </dgm:spPr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Взаимная проверка по датчикам для повышения/ понижения общей вероятности</a:t>
          </a:r>
        </a:p>
      </dgm:t>
    </dgm:pt>
    <dgm:pt modelId="{9C8DE12C-0A5C-0640-ACA6-F1EF8D7E2E9C}" type="parTrans" cxnId="{EABDA468-7A0A-644B-AA74-4B77465C027E}">
      <dgm:prSet/>
      <dgm:spPr/>
      <dgm:t>
        <a:bodyPr/>
        <a:lstStyle/>
        <a:p>
          <a:endParaRPr lang="ru-RU"/>
        </a:p>
      </dgm:t>
    </dgm:pt>
    <dgm:pt modelId="{2A2BACDD-463B-1147-8C89-3CC9C944127D}" type="sibTrans" cxnId="{EABDA468-7A0A-644B-AA74-4B77465C027E}">
      <dgm:prSet/>
      <dgm:spPr/>
      <dgm:t>
        <a:bodyPr/>
        <a:lstStyle/>
        <a:p>
          <a:endParaRPr lang="ru-RU"/>
        </a:p>
      </dgm:t>
    </dgm:pt>
    <dgm:pt modelId="{02093289-EB5B-9743-B4B8-83A2FB5AAB2E}" type="pres">
      <dgm:prSet presAssocID="{3C53D3CD-74D6-A14B-BBAE-5B941193D5E6}" presName="Name0" presStyleCnt="0">
        <dgm:presLayoutVars>
          <dgm:dir/>
          <dgm:resizeHandles val="exact"/>
        </dgm:presLayoutVars>
      </dgm:prSet>
      <dgm:spPr/>
    </dgm:pt>
    <dgm:pt modelId="{8D9A5E58-78C5-D944-8AD6-A62C43CF3477}" type="pres">
      <dgm:prSet presAssocID="{3C53D3CD-74D6-A14B-BBAE-5B941193D5E6}" presName="fgShape" presStyleLbl="fgShp" presStyleIdx="0" presStyleCnt="1" custFlipVert="1" custFlipHor="0" custScaleX="4000" custScaleY="35763" custLinFactY="-191585" custLinFactNeighborX="-1888" custLinFactNeighborY="-200000"/>
      <dgm:spPr/>
    </dgm:pt>
    <dgm:pt modelId="{F4C89EB3-8FA3-ED43-9BAF-51176C1A47F8}" type="pres">
      <dgm:prSet presAssocID="{3C53D3CD-74D6-A14B-BBAE-5B941193D5E6}" presName="linComp" presStyleCnt="0"/>
      <dgm:spPr/>
    </dgm:pt>
    <dgm:pt modelId="{4BC5BF6C-978D-BD45-BA13-E13B3D7D09EE}" type="pres">
      <dgm:prSet presAssocID="{BEF34DDB-2A5C-2F43-80E0-E1FD8F46F003}" presName="compNode" presStyleCnt="0"/>
      <dgm:spPr/>
    </dgm:pt>
    <dgm:pt modelId="{BA5ECD9F-A561-BA4F-BD8E-7DF5A672AF8E}" type="pres">
      <dgm:prSet presAssocID="{BEF34DDB-2A5C-2F43-80E0-E1FD8F46F003}" presName="bkgdShape" presStyleLbl="node1" presStyleIdx="0" presStyleCnt="3" custLinFactNeighborX="-7012" custLinFactNeighborY="6147"/>
      <dgm:spPr/>
    </dgm:pt>
    <dgm:pt modelId="{888F5655-B27B-1E45-A042-769F53FA2A9C}" type="pres">
      <dgm:prSet presAssocID="{BEF34DDB-2A5C-2F43-80E0-E1FD8F46F003}" presName="nodeTx" presStyleLbl="node1" presStyleIdx="0" presStyleCnt="3">
        <dgm:presLayoutVars>
          <dgm:bulletEnabled val="1"/>
        </dgm:presLayoutVars>
      </dgm:prSet>
      <dgm:spPr/>
    </dgm:pt>
    <dgm:pt modelId="{87C168B2-B7C7-0B45-A1F8-A096B72676FF}" type="pres">
      <dgm:prSet presAssocID="{BEF34DDB-2A5C-2F43-80E0-E1FD8F46F003}" presName="invisiNode" presStyleLbl="node1" presStyleIdx="0" presStyleCnt="3"/>
      <dgm:spPr/>
    </dgm:pt>
    <dgm:pt modelId="{DEEEEC6D-AA30-7D45-A237-85D03303FDA3}" type="pres">
      <dgm:prSet presAssocID="{BEF34DDB-2A5C-2F43-80E0-E1FD8F46F003}" presName="imagNode" presStyleLbl="fgImgPlace1" presStyleIdx="0" presStyleCnt="3"/>
      <dgm:spPr/>
    </dgm:pt>
    <dgm:pt modelId="{B9BE45C9-0077-1046-8056-95D385DE4310}" type="pres">
      <dgm:prSet presAssocID="{B8CF4106-BD27-7F47-A8B4-07308F1F18A4}" presName="sibTrans" presStyleLbl="sibTrans2D1" presStyleIdx="0" presStyleCnt="0"/>
      <dgm:spPr/>
    </dgm:pt>
    <dgm:pt modelId="{1880CC41-3E9A-1C4D-AF7F-FD7CABBDB406}" type="pres">
      <dgm:prSet presAssocID="{0AB1BC58-5969-7046-BA61-D493111861F3}" presName="compNode" presStyleCnt="0"/>
      <dgm:spPr/>
    </dgm:pt>
    <dgm:pt modelId="{E81966FF-393E-6B47-904C-2BE04F68D0C1}" type="pres">
      <dgm:prSet presAssocID="{0AB1BC58-5969-7046-BA61-D493111861F3}" presName="bkgdShape" presStyleLbl="node1" presStyleIdx="1" presStyleCnt="3"/>
      <dgm:spPr/>
    </dgm:pt>
    <dgm:pt modelId="{3E059D7A-B59F-EC4A-83FC-0B4B2814F01F}" type="pres">
      <dgm:prSet presAssocID="{0AB1BC58-5969-7046-BA61-D493111861F3}" presName="nodeTx" presStyleLbl="node1" presStyleIdx="1" presStyleCnt="3">
        <dgm:presLayoutVars>
          <dgm:bulletEnabled val="1"/>
        </dgm:presLayoutVars>
      </dgm:prSet>
      <dgm:spPr/>
    </dgm:pt>
    <dgm:pt modelId="{627A834F-4780-C048-B928-DB670BEFE380}" type="pres">
      <dgm:prSet presAssocID="{0AB1BC58-5969-7046-BA61-D493111861F3}" presName="invisiNode" presStyleLbl="node1" presStyleIdx="1" presStyleCnt="3"/>
      <dgm:spPr/>
    </dgm:pt>
    <dgm:pt modelId="{790F3C04-150D-7A42-8D32-33B1CEF64E0D}" type="pres">
      <dgm:prSet presAssocID="{0AB1BC58-5969-7046-BA61-D493111861F3}" presName="imagNode" presStyleLbl="fgImgPlace1" presStyleIdx="1" presStyleCnt="3"/>
      <dgm:spPr/>
    </dgm:pt>
    <dgm:pt modelId="{E984D8E5-797B-1C42-9881-1E4AF612ABE8}" type="pres">
      <dgm:prSet presAssocID="{03E52AB5-2B05-9F4A-A4A3-41AFFE53CDBE}" presName="sibTrans" presStyleLbl="sibTrans2D1" presStyleIdx="0" presStyleCnt="0"/>
      <dgm:spPr/>
    </dgm:pt>
    <dgm:pt modelId="{FE11E702-8DAD-7846-9073-1FEBEC80DA8A}" type="pres">
      <dgm:prSet presAssocID="{203C5FF1-D458-C04A-88AF-A49B50E9E0D6}" presName="compNode" presStyleCnt="0"/>
      <dgm:spPr/>
    </dgm:pt>
    <dgm:pt modelId="{2FE71DE0-372C-2C47-ACFE-8640ED492040}" type="pres">
      <dgm:prSet presAssocID="{203C5FF1-D458-C04A-88AF-A49B50E9E0D6}" presName="bkgdShape" presStyleLbl="node1" presStyleIdx="2" presStyleCnt="3"/>
      <dgm:spPr/>
    </dgm:pt>
    <dgm:pt modelId="{AB49D328-F0E9-3D44-A1DA-0C064D09BF8F}" type="pres">
      <dgm:prSet presAssocID="{203C5FF1-D458-C04A-88AF-A49B50E9E0D6}" presName="nodeTx" presStyleLbl="node1" presStyleIdx="2" presStyleCnt="3">
        <dgm:presLayoutVars>
          <dgm:bulletEnabled val="1"/>
        </dgm:presLayoutVars>
      </dgm:prSet>
      <dgm:spPr/>
    </dgm:pt>
    <dgm:pt modelId="{FCCBED08-F403-1A4D-BCFE-265FC09CE23F}" type="pres">
      <dgm:prSet presAssocID="{203C5FF1-D458-C04A-88AF-A49B50E9E0D6}" presName="invisiNode" presStyleLbl="node1" presStyleIdx="2" presStyleCnt="3"/>
      <dgm:spPr/>
    </dgm:pt>
    <dgm:pt modelId="{350FC542-9381-9842-B5D5-10FAAB0349D3}" type="pres">
      <dgm:prSet presAssocID="{203C5FF1-D458-C04A-88AF-A49B50E9E0D6}" presName="imagNode" presStyleLbl="fgImgPlace1" presStyleIdx="2" presStyleCnt="3"/>
      <dgm:spPr/>
    </dgm:pt>
  </dgm:ptLst>
  <dgm:cxnLst>
    <dgm:cxn modelId="{3C902A0E-6269-D844-A282-C2520E4866AA}" type="presOf" srcId="{BEF34DDB-2A5C-2F43-80E0-E1FD8F46F003}" destId="{888F5655-B27B-1E45-A042-769F53FA2A9C}" srcOrd="1" destOrd="0" presId="urn:microsoft.com/office/officeart/2005/8/layout/hList7"/>
    <dgm:cxn modelId="{7446BF1E-D65D-DF46-8411-D38DB2B5740B}" type="presOf" srcId="{03E52AB5-2B05-9F4A-A4A3-41AFFE53CDBE}" destId="{E984D8E5-797B-1C42-9881-1E4AF612ABE8}" srcOrd="0" destOrd="0" presId="urn:microsoft.com/office/officeart/2005/8/layout/hList7"/>
    <dgm:cxn modelId="{EABDA468-7A0A-644B-AA74-4B77465C027E}" srcId="{3C53D3CD-74D6-A14B-BBAE-5B941193D5E6}" destId="{203C5FF1-D458-C04A-88AF-A49B50E9E0D6}" srcOrd="2" destOrd="0" parTransId="{9C8DE12C-0A5C-0640-ACA6-F1EF8D7E2E9C}" sibTransId="{2A2BACDD-463B-1147-8C89-3CC9C944127D}"/>
    <dgm:cxn modelId="{34CB666F-4EBE-584F-B663-EAA3B418914B}" type="presOf" srcId="{0AB1BC58-5969-7046-BA61-D493111861F3}" destId="{E81966FF-393E-6B47-904C-2BE04F68D0C1}" srcOrd="0" destOrd="0" presId="urn:microsoft.com/office/officeart/2005/8/layout/hList7"/>
    <dgm:cxn modelId="{CF27487A-573D-4D40-806B-CB8F637E2AB8}" srcId="{3C53D3CD-74D6-A14B-BBAE-5B941193D5E6}" destId="{0AB1BC58-5969-7046-BA61-D493111861F3}" srcOrd="1" destOrd="0" parTransId="{2E9DC1E8-789F-4541-8591-628BDCAC26B4}" sibTransId="{03E52AB5-2B05-9F4A-A4A3-41AFFE53CDBE}"/>
    <dgm:cxn modelId="{000A6F7E-1E9B-9F47-87E2-506445EBBD0C}" type="presOf" srcId="{BEF34DDB-2A5C-2F43-80E0-E1FD8F46F003}" destId="{BA5ECD9F-A561-BA4F-BD8E-7DF5A672AF8E}" srcOrd="0" destOrd="0" presId="urn:microsoft.com/office/officeart/2005/8/layout/hList7"/>
    <dgm:cxn modelId="{A8E4F28A-50C4-BE47-A00F-ED1729C96F79}" type="presOf" srcId="{0AB1BC58-5969-7046-BA61-D493111861F3}" destId="{3E059D7A-B59F-EC4A-83FC-0B4B2814F01F}" srcOrd="1" destOrd="0" presId="urn:microsoft.com/office/officeart/2005/8/layout/hList7"/>
    <dgm:cxn modelId="{2C386F9D-A4F8-5444-8824-F62EE824AD85}" srcId="{3C53D3CD-74D6-A14B-BBAE-5B941193D5E6}" destId="{BEF34DDB-2A5C-2F43-80E0-E1FD8F46F003}" srcOrd="0" destOrd="0" parTransId="{423192A6-8D34-384D-B4FF-AB9DDAAFB42F}" sibTransId="{B8CF4106-BD27-7F47-A8B4-07308F1F18A4}"/>
    <dgm:cxn modelId="{8DD249B3-D846-3849-93C4-57617A52D0D4}" type="presOf" srcId="{203C5FF1-D458-C04A-88AF-A49B50E9E0D6}" destId="{AB49D328-F0E9-3D44-A1DA-0C064D09BF8F}" srcOrd="1" destOrd="0" presId="urn:microsoft.com/office/officeart/2005/8/layout/hList7"/>
    <dgm:cxn modelId="{34DBDAEE-1DB3-C544-A450-F3F5E3486651}" type="presOf" srcId="{203C5FF1-D458-C04A-88AF-A49B50E9E0D6}" destId="{2FE71DE0-372C-2C47-ACFE-8640ED492040}" srcOrd="0" destOrd="0" presId="urn:microsoft.com/office/officeart/2005/8/layout/hList7"/>
    <dgm:cxn modelId="{9DDE43FC-3499-6D45-BCB4-393FF4A26F41}" type="presOf" srcId="{B8CF4106-BD27-7F47-A8B4-07308F1F18A4}" destId="{B9BE45C9-0077-1046-8056-95D385DE4310}" srcOrd="0" destOrd="0" presId="urn:microsoft.com/office/officeart/2005/8/layout/hList7"/>
    <dgm:cxn modelId="{204DA0FD-EEEA-9D43-8623-92E5296033D6}" type="presOf" srcId="{3C53D3CD-74D6-A14B-BBAE-5B941193D5E6}" destId="{02093289-EB5B-9743-B4B8-83A2FB5AAB2E}" srcOrd="0" destOrd="0" presId="urn:microsoft.com/office/officeart/2005/8/layout/hList7"/>
    <dgm:cxn modelId="{273CABA1-30AD-E242-9F43-84A908D25C6D}" type="presParOf" srcId="{02093289-EB5B-9743-B4B8-83A2FB5AAB2E}" destId="{8D9A5E58-78C5-D944-8AD6-A62C43CF3477}" srcOrd="0" destOrd="0" presId="urn:microsoft.com/office/officeart/2005/8/layout/hList7"/>
    <dgm:cxn modelId="{2F89562C-A644-6544-8DBB-EA19895D5046}" type="presParOf" srcId="{02093289-EB5B-9743-B4B8-83A2FB5AAB2E}" destId="{F4C89EB3-8FA3-ED43-9BAF-51176C1A47F8}" srcOrd="1" destOrd="0" presId="urn:microsoft.com/office/officeart/2005/8/layout/hList7"/>
    <dgm:cxn modelId="{FFF92412-E899-7D4C-93C4-D05AF6A8603E}" type="presParOf" srcId="{F4C89EB3-8FA3-ED43-9BAF-51176C1A47F8}" destId="{4BC5BF6C-978D-BD45-BA13-E13B3D7D09EE}" srcOrd="0" destOrd="0" presId="urn:microsoft.com/office/officeart/2005/8/layout/hList7"/>
    <dgm:cxn modelId="{C0CF2929-37CA-3348-A267-B0DB9E18248D}" type="presParOf" srcId="{4BC5BF6C-978D-BD45-BA13-E13B3D7D09EE}" destId="{BA5ECD9F-A561-BA4F-BD8E-7DF5A672AF8E}" srcOrd="0" destOrd="0" presId="urn:microsoft.com/office/officeart/2005/8/layout/hList7"/>
    <dgm:cxn modelId="{FED262EB-7A46-BC4A-92C8-3AB4D66A4AB8}" type="presParOf" srcId="{4BC5BF6C-978D-BD45-BA13-E13B3D7D09EE}" destId="{888F5655-B27B-1E45-A042-769F53FA2A9C}" srcOrd="1" destOrd="0" presId="urn:microsoft.com/office/officeart/2005/8/layout/hList7"/>
    <dgm:cxn modelId="{C7D16AA6-6406-7A41-9D0B-0C8BA01FF80A}" type="presParOf" srcId="{4BC5BF6C-978D-BD45-BA13-E13B3D7D09EE}" destId="{87C168B2-B7C7-0B45-A1F8-A096B72676FF}" srcOrd="2" destOrd="0" presId="urn:microsoft.com/office/officeart/2005/8/layout/hList7"/>
    <dgm:cxn modelId="{CA641894-5F56-C845-B03E-95C779C6BBD7}" type="presParOf" srcId="{4BC5BF6C-978D-BD45-BA13-E13B3D7D09EE}" destId="{DEEEEC6D-AA30-7D45-A237-85D03303FDA3}" srcOrd="3" destOrd="0" presId="urn:microsoft.com/office/officeart/2005/8/layout/hList7"/>
    <dgm:cxn modelId="{F9B06661-DF14-EB4E-8C2C-C412EA17264A}" type="presParOf" srcId="{F4C89EB3-8FA3-ED43-9BAF-51176C1A47F8}" destId="{B9BE45C9-0077-1046-8056-95D385DE4310}" srcOrd="1" destOrd="0" presId="urn:microsoft.com/office/officeart/2005/8/layout/hList7"/>
    <dgm:cxn modelId="{04829E3E-BEE5-F74E-8C1F-17224D248E6E}" type="presParOf" srcId="{F4C89EB3-8FA3-ED43-9BAF-51176C1A47F8}" destId="{1880CC41-3E9A-1C4D-AF7F-FD7CABBDB406}" srcOrd="2" destOrd="0" presId="urn:microsoft.com/office/officeart/2005/8/layout/hList7"/>
    <dgm:cxn modelId="{ACC070AF-815D-0848-8F5F-0E282312A171}" type="presParOf" srcId="{1880CC41-3E9A-1C4D-AF7F-FD7CABBDB406}" destId="{E81966FF-393E-6B47-904C-2BE04F68D0C1}" srcOrd="0" destOrd="0" presId="urn:microsoft.com/office/officeart/2005/8/layout/hList7"/>
    <dgm:cxn modelId="{5A6125E5-B608-824A-9C7D-3F67511E627B}" type="presParOf" srcId="{1880CC41-3E9A-1C4D-AF7F-FD7CABBDB406}" destId="{3E059D7A-B59F-EC4A-83FC-0B4B2814F01F}" srcOrd="1" destOrd="0" presId="urn:microsoft.com/office/officeart/2005/8/layout/hList7"/>
    <dgm:cxn modelId="{35B07076-81B8-F74E-A1D5-1D57434783E0}" type="presParOf" srcId="{1880CC41-3E9A-1C4D-AF7F-FD7CABBDB406}" destId="{627A834F-4780-C048-B928-DB670BEFE380}" srcOrd="2" destOrd="0" presId="urn:microsoft.com/office/officeart/2005/8/layout/hList7"/>
    <dgm:cxn modelId="{876D04E4-CA66-8749-AA0E-3D9B112CCE31}" type="presParOf" srcId="{1880CC41-3E9A-1C4D-AF7F-FD7CABBDB406}" destId="{790F3C04-150D-7A42-8D32-33B1CEF64E0D}" srcOrd="3" destOrd="0" presId="urn:microsoft.com/office/officeart/2005/8/layout/hList7"/>
    <dgm:cxn modelId="{FE6BFB24-7EDE-7646-AFAE-0BC663437CA1}" type="presParOf" srcId="{F4C89EB3-8FA3-ED43-9BAF-51176C1A47F8}" destId="{E984D8E5-797B-1C42-9881-1E4AF612ABE8}" srcOrd="3" destOrd="0" presId="urn:microsoft.com/office/officeart/2005/8/layout/hList7"/>
    <dgm:cxn modelId="{5B80F0EF-6451-B946-A6FA-7BB87E53420D}" type="presParOf" srcId="{F4C89EB3-8FA3-ED43-9BAF-51176C1A47F8}" destId="{FE11E702-8DAD-7846-9073-1FEBEC80DA8A}" srcOrd="4" destOrd="0" presId="urn:microsoft.com/office/officeart/2005/8/layout/hList7"/>
    <dgm:cxn modelId="{90415F13-814B-D842-B665-769100C7449D}" type="presParOf" srcId="{FE11E702-8DAD-7846-9073-1FEBEC80DA8A}" destId="{2FE71DE0-372C-2C47-ACFE-8640ED492040}" srcOrd="0" destOrd="0" presId="urn:microsoft.com/office/officeart/2005/8/layout/hList7"/>
    <dgm:cxn modelId="{32C121D6-EE07-1248-A554-4EE99429758A}" type="presParOf" srcId="{FE11E702-8DAD-7846-9073-1FEBEC80DA8A}" destId="{AB49D328-F0E9-3D44-A1DA-0C064D09BF8F}" srcOrd="1" destOrd="0" presId="urn:microsoft.com/office/officeart/2005/8/layout/hList7"/>
    <dgm:cxn modelId="{E14C282A-5892-F048-925F-0F8FEEC92714}" type="presParOf" srcId="{FE11E702-8DAD-7846-9073-1FEBEC80DA8A}" destId="{FCCBED08-F403-1A4D-BCFE-265FC09CE23F}" srcOrd="2" destOrd="0" presId="urn:microsoft.com/office/officeart/2005/8/layout/hList7"/>
    <dgm:cxn modelId="{446F758A-5E90-6B49-95E9-E4C3CF1549A5}" type="presParOf" srcId="{FE11E702-8DAD-7846-9073-1FEBEC80DA8A}" destId="{350FC542-9381-9842-B5D5-10FAAB0349D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56750-B9AD-3745-8F42-CB9111F016A9}">
      <dsp:nvSpPr>
        <dsp:cNvPr id="0" name=""/>
        <dsp:cNvSpPr/>
      </dsp:nvSpPr>
      <dsp:spPr>
        <a:xfrm>
          <a:off x="0" y="0"/>
          <a:ext cx="3454400" cy="1225918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CNN</a:t>
          </a:r>
          <a:r>
            <a:rPr lang="ru-RU" sz="3900" kern="1200" dirty="0"/>
            <a:t> </a:t>
          </a:r>
        </a:p>
      </dsp:txBody>
      <dsp:txXfrm>
        <a:off x="35906" y="35906"/>
        <a:ext cx="2131538" cy="1154106"/>
      </dsp:txXfrm>
    </dsp:sp>
    <dsp:sp modelId="{C62D8BEE-CA76-3046-98BF-57AA90A78347}">
      <dsp:nvSpPr>
        <dsp:cNvPr id="0" name=""/>
        <dsp:cNvSpPr/>
      </dsp:nvSpPr>
      <dsp:spPr>
        <a:xfrm>
          <a:off x="304800" y="1430238"/>
          <a:ext cx="3454400" cy="1225918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U-NET</a:t>
          </a:r>
          <a:endParaRPr lang="ru-RU" sz="3900" kern="1200" dirty="0"/>
        </a:p>
      </dsp:txBody>
      <dsp:txXfrm>
        <a:off x="340706" y="1466144"/>
        <a:ext cx="2280940" cy="1154106"/>
      </dsp:txXfrm>
    </dsp:sp>
    <dsp:sp modelId="{8F2E53B6-3BA1-3B4E-A2C1-513C27EEFCE7}">
      <dsp:nvSpPr>
        <dsp:cNvPr id="0" name=""/>
        <dsp:cNvSpPr/>
      </dsp:nvSpPr>
      <dsp:spPr>
        <a:xfrm>
          <a:off x="607285" y="2860476"/>
          <a:ext cx="3454400" cy="1225918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ResNet50</a:t>
          </a:r>
          <a:endParaRPr lang="ru-RU" sz="3900" kern="1200" dirty="0"/>
        </a:p>
      </dsp:txBody>
      <dsp:txXfrm>
        <a:off x="643191" y="2896382"/>
        <a:ext cx="2280940" cy="1154106"/>
      </dsp:txXfrm>
    </dsp:sp>
    <dsp:sp modelId="{63B55540-D088-1C4A-A82A-0ACF661CF8F5}">
      <dsp:nvSpPr>
        <dsp:cNvPr id="0" name=""/>
        <dsp:cNvSpPr/>
      </dsp:nvSpPr>
      <dsp:spPr>
        <a:xfrm>
          <a:off x="2657552" y="929654"/>
          <a:ext cx="796847" cy="796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2836843" y="929654"/>
        <a:ext cx="438265" cy="599627"/>
      </dsp:txXfrm>
    </dsp:sp>
    <dsp:sp modelId="{2A87532E-8ACC-A94B-BD7C-BA9A3F1A09B2}">
      <dsp:nvSpPr>
        <dsp:cNvPr id="0" name=""/>
        <dsp:cNvSpPr/>
      </dsp:nvSpPr>
      <dsp:spPr>
        <a:xfrm>
          <a:off x="2962352" y="2351720"/>
          <a:ext cx="796847" cy="796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3141643" y="2351720"/>
        <a:ext cx="438265" cy="599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D0EDC-E396-A34E-B074-065F4710EA70}">
      <dsp:nvSpPr>
        <dsp:cNvPr id="0" name=""/>
        <dsp:cNvSpPr/>
      </dsp:nvSpPr>
      <dsp:spPr>
        <a:xfrm>
          <a:off x="0" y="3286155"/>
          <a:ext cx="3847976" cy="1078589"/>
        </a:xfrm>
        <a:prstGeom prst="rect">
          <a:avLst/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ResNet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86155"/>
        <a:ext cx="3847976" cy="582438"/>
      </dsp:txXfrm>
    </dsp:sp>
    <dsp:sp modelId="{F631DBAF-ABCD-8640-A53B-B7BB7F6209BF}">
      <dsp:nvSpPr>
        <dsp:cNvPr id="0" name=""/>
        <dsp:cNvSpPr/>
      </dsp:nvSpPr>
      <dsp:spPr>
        <a:xfrm>
          <a:off x="0" y="3847022"/>
          <a:ext cx="3847976" cy="496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Массив точек + производная</a:t>
          </a:r>
        </a:p>
      </dsp:txBody>
      <dsp:txXfrm>
        <a:off x="0" y="3847022"/>
        <a:ext cx="3847976" cy="496151"/>
      </dsp:txXfrm>
    </dsp:sp>
    <dsp:sp modelId="{16839641-7A3A-A945-9CBA-0EC755DF7ECE}">
      <dsp:nvSpPr>
        <dsp:cNvPr id="0" name=""/>
        <dsp:cNvSpPr/>
      </dsp:nvSpPr>
      <dsp:spPr>
        <a:xfrm rot="10800000">
          <a:off x="0" y="1643463"/>
          <a:ext cx="3847976" cy="1658870"/>
        </a:xfrm>
        <a:prstGeom prst="upArrowCallout">
          <a:avLst/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Алгоритм</a:t>
          </a:r>
        </a:p>
      </dsp:txBody>
      <dsp:txXfrm rot="-10800000">
        <a:off x="0" y="1643463"/>
        <a:ext cx="3847976" cy="582263"/>
      </dsp:txXfrm>
    </dsp:sp>
    <dsp:sp modelId="{466E3678-7E44-B044-891E-45E5F7A507B7}">
      <dsp:nvSpPr>
        <dsp:cNvPr id="0" name=""/>
        <dsp:cNvSpPr/>
      </dsp:nvSpPr>
      <dsp:spPr>
        <a:xfrm>
          <a:off x="0" y="2225727"/>
          <a:ext cx="3847976" cy="496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Массив точек</a:t>
          </a:r>
        </a:p>
      </dsp:txBody>
      <dsp:txXfrm>
        <a:off x="0" y="2225727"/>
        <a:ext cx="3847976" cy="496002"/>
      </dsp:txXfrm>
    </dsp:sp>
    <dsp:sp modelId="{F8669733-CB0A-104A-AF09-8FD347B5C75D}">
      <dsp:nvSpPr>
        <dsp:cNvPr id="0" name=""/>
        <dsp:cNvSpPr/>
      </dsp:nvSpPr>
      <dsp:spPr>
        <a:xfrm rot="10800000">
          <a:off x="0" y="0"/>
          <a:ext cx="3847976" cy="1658870"/>
        </a:xfrm>
        <a:prstGeom prst="upArrowCallout">
          <a:avLst/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CNN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0"/>
        <a:ext cx="3847976" cy="582263"/>
      </dsp:txXfrm>
    </dsp:sp>
    <dsp:sp modelId="{D8E6F519-FBA9-FF46-AC2F-5F19112E5CBE}">
      <dsp:nvSpPr>
        <dsp:cNvPr id="0" name=""/>
        <dsp:cNvSpPr/>
      </dsp:nvSpPr>
      <dsp:spPr>
        <a:xfrm>
          <a:off x="0" y="583035"/>
          <a:ext cx="3847976" cy="496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Фото</a:t>
          </a:r>
        </a:p>
      </dsp:txBody>
      <dsp:txXfrm>
        <a:off x="0" y="583035"/>
        <a:ext cx="3847976" cy="496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F08BB-FAE6-9342-8469-3EEDC901F366}">
      <dsp:nvSpPr>
        <dsp:cNvPr id="0" name=""/>
        <dsp:cNvSpPr/>
      </dsp:nvSpPr>
      <dsp:spPr>
        <a:xfrm rot="5398876">
          <a:off x="2853574" y="1542470"/>
          <a:ext cx="2403082" cy="2899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BFEC9-0366-3B4C-8825-F01DF245ABBD}">
      <dsp:nvSpPr>
        <dsp:cNvPr id="0" name=""/>
        <dsp:cNvSpPr/>
      </dsp:nvSpPr>
      <dsp:spPr>
        <a:xfrm>
          <a:off x="3406264" y="10628"/>
          <a:ext cx="3222059" cy="1933235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Применить правила диагностики патологий</a:t>
          </a:r>
        </a:p>
      </dsp:txBody>
      <dsp:txXfrm>
        <a:off x="3462887" y="67251"/>
        <a:ext cx="3108813" cy="1819989"/>
      </dsp:txXfrm>
    </dsp:sp>
    <dsp:sp modelId="{3DEEC93F-C1F9-F94A-B24D-E7E1EFA87455}">
      <dsp:nvSpPr>
        <dsp:cNvPr id="0" name=""/>
        <dsp:cNvSpPr/>
      </dsp:nvSpPr>
      <dsp:spPr>
        <a:xfrm rot="21581161">
          <a:off x="4063575" y="2733759"/>
          <a:ext cx="3741652" cy="2899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0866-685F-3443-89F4-79458D81E364}">
      <dsp:nvSpPr>
        <dsp:cNvPr id="0" name=""/>
        <dsp:cNvSpPr/>
      </dsp:nvSpPr>
      <dsp:spPr>
        <a:xfrm>
          <a:off x="3411097" y="2417758"/>
          <a:ext cx="3222059" cy="1933235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Найти подходящие варианты диагнозов</a:t>
          </a:r>
        </a:p>
      </dsp:txBody>
      <dsp:txXfrm>
        <a:off x="3467720" y="2474381"/>
        <a:ext cx="3108813" cy="1819989"/>
      </dsp:txXfrm>
    </dsp:sp>
    <dsp:sp modelId="{53833520-93E6-F747-B165-1F42B9D7EBD7}">
      <dsp:nvSpPr>
        <dsp:cNvPr id="0" name=""/>
        <dsp:cNvSpPr/>
      </dsp:nvSpPr>
      <dsp:spPr>
        <a:xfrm rot="16200000">
          <a:off x="6612644" y="1522856"/>
          <a:ext cx="2385111" cy="2899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F101-37CA-284D-BBE9-CA3F757636A8}">
      <dsp:nvSpPr>
        <dsp:cNvPr id="0" name=""/>
        <dsp:cNvSpPr/>
      </dsp:nvSpPr>
      <dsp:spPr>
        <a:xfrm>
          <a:off x="7156740" y="2393206"/>
          <a:ext cx="3222059" cy="1933235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При нескольких вариантах выбрать самый приоритетный</a:t>
          </a:r>
        </a:p>
      </dsp:txBody>
      <dsp:txXfrm>
        <a:off x="7213363" y="2449829"/>
        <a:ext cx="3108813" cy="1819989"/>
      </dsp:txXfrm>
    </dsp:sp>
    <dsp:sp modelId="{D1B59325-568D-C246-8016-91231E4F26F0}">
      <dsp:nvSpPr>
        <dsp:cNvPr id="0" name=""/>
        <dsp:cNvSpPr/>
      </dsp:nvSpPr>
      <dsp:spPr>
        <a:xfrm>
          <a:off x="7809247" y="326253"/>
          <a:ext cx="3942697" cy="28998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FB415-E915-4646-9A24-F8727F8B5D64}">
      <dsp:nvSpPr>
        <dsp:cNvPr id="0" name=""/>
        <dsp:cNvSpPr/>
      </dsp:nvSpPr>
      <dsp:spPr>
        <a:xfrm>
          <a:off x="7156740" y="0"/>
          <a:ext cx="3222059" cy="1933235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Если найден один диагноз, принять его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3363" y="56623"/>
        <a:ext cx="3108813" cy="1819989"/>
      </dsp:txXfrm>
    </dsp:sp>
    <dsp:sp modelId="{95AF551E-757E-E942-8AE4-99B06E23417A}">
      <dsp:nvSpPr>
        <dsp:cNvPr id="0" name=""/>
        <dsp:cNvSpPr/>
      </dsp:nvSpPr>
      <dsp:spPr>
        <a:xfrm>
          <a:off x="11107532" y="0"/>
          <a:ext cx="3222059" cy="1933235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Выделить ключевые показатели, повлиявшие на выбор диагноза</a:t>
          </a:r>
        </a:p>
      </dsp:txBody>
      <dsp:txXfrm>
        <a:off x="11164155" y="56623"/>
        <a:ext cx="3108813" cy="1819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ECD9F-A561-BA4F-BD8E-7DF5A672AF8E}">
      <dsp:nvSpPr>
        <dsp:cNvPr id="0" name=""/>
        <dsp:cNvSpPr/>
      </dsp:nvSpPr>
      <dsp:spPr>
        <a:xfrm>
          <a:off x="0" y="0"/>
          <a:ext cx="3171778" cy="4698587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Медиана треугольник для выявления ложной вероятности осложнения</a:t>
          </a:r>
        </a:p>
      </dsp:txBody>
      <dsp:txXfrm>
        <a:off x="0" y="1879434"/>
        <a:ext cx="3171778" cy="1879434"/>
      </dsp:txXfrm>
    </dsp:sp>
    <dsp:sp modelId="{DEEEEC6D-AA30-7D45-A237-85D03303FDA3}">
      <dsp:nvSpPr>
        <dsp:cNvPr id="0" name=""/>
        <dsp:cNvSpPr/>
      </dsp:nvSpPr>
      <dsp:spPr>
        <a:xfrm>
          <a:off x="805613" y="281915"/>
          <a:ext cx="1564629" cy="15646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966FF-393E-6B47-904C-2BE04F68D0C1}">
      <dsp:nvSpPr>
        <dsp:cNvPr id="0" name=""/>
        <dsp:cNvSpPr/>
      </dsp:nvSpPr>
      <dsp:spPr>
        <a:xfrm>
          <a:off x="3268970" y="0"/>
          <a:ext cx="3171778" cy="4698587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Линейная регрессия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для выбора между двумя осложнениями с схожими вероятностями</a:t>
          </a:r>
        </a:p>
      </dsp:txBody>
      <dsp:txXfrm>
        <a:off x="3268970" y="1879434"/>
        <a:ext cx="3171778" cy="1879434"/>
      </dsp:txXfrm>
    </dsp:sp>
    <dsp:sp modelId="{790F3C04-150D-7A42-8D32-33B1CEF64E0D}">
      <dsp:nvSpPr>
        <dsp:cNvPr id="0" name=""/>
        <dsp:cNvSpPr/>
      </dsp:nvSpPr>
      <dsp:spPr>
        <a:xfrm>
          <a:off x="4072545" y="281915"/>
          <a:ext cx="1564629" cy="15646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71DE0-372C-2C47-ACFE-8640ED492040}">
      <dsp:nvSpPr>
        <dsp:cNvPr id="0" name=""/>
        <dsp:cNvSpPr/>
      </dsp:nvSpPr>
      <dsp:spPr>
        <a:xfrm>
          <a:off x="6535902" y="0"/>
          <a:ext cx="3171778" cy="4698587"/>
        </a:xfrm>
        <a:prstGeom prst="roundRect">
          <a:avLst>
            <a:gd name="adj" fmla="val 10000"/>
          </a:avLst>
        </a:prstGeom>
        <a:solidFill>
          <a:srgbClr val="083C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Взаимная проверка по датчикам для повышения/ понижения общей вероятности</a:t>
          </a:r>
        </a:p>
      </dsp:txBody>
      <dsp:txXfrm>
        <a:off x="6535902" y="1879434"/>
        <a:ext cx="3171778" cy="1879434"/>
      </dsp:txXfrm>
    </dsp:sp>
    <dsp:sp modelId="{350FC542-9381-9842-B5D5-10FAAB0349D3}">
      <dsp:nvSpPr>
        <dsp:cNvPr id="0" name=""/>
        <dsp:cNvSpPr/>
      </dsp:nvSpPr>
      <dsp:spPr>
        <a:xfrm>
          <a:off x="7339477" y="281915"/>
          <a:ext cx="1564629" cy="15646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A5E58-78C5-D944-8AD6-A62C43CF3477}">
      <dsp:nvSpPr>
        <dsp:cNvPr id="0" name=""/>
        <dsp:cNvSpPr/>
      </dsp:nvSpPr>
      <dsp:spPr>
        <a:xfrm flipV="1">
          <a:off x="4507547" y="1225392"/>
          <a:ext cx="357317" cy="2520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3F6B-A6AF-3F4A-BA61-383CCD5657D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57077-3601-9742-A2C1-A63032D72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9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57077-3601-9742-A2C1-A63032D721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8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14229-DF67-406B-29FB-23D5BC18D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20802E-BF19-EAB7-889E-4344164C5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07719-CD34-5FAB-DD9E-9EB9C333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F05A2-8F8A-4F88-6744-F9DF040E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776A7-AD24-BF21-E580-9D4888BE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4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EDD74-F46C-420B-798A-6479763C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275E5-2122-FBCD-3F62-63C866FDA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E1C30-B15A-B4ED-CE74-E77EE415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746481-8586-EAE8-8C18-98FED49D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1AD4A-19ED-9D29-4EDF-E4562188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3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41477A-1631-C0C7-38F2-0C6B646CA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861241-59F0-C2E5-DBEE-B282302D8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555AA-00D2-BEC6-C9DA-68D6B823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F3AB0-D95F-4178-C396-FC1BA9AE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4255F-0432-C824-4521-9BCDE3E3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35F33-0648-C893-C8A7-E3845DF5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414A8-1D93-191D-E8C4-B8C7D9C9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3DB1-DF54-87C2-37C0-093366F2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FC005-0A88-E3C3-CC0A-00E479A3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33B76-1675-1AFE-EF6C-3975214E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1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C3379-A946-AB31-70EC-986A9206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FDF137-75E2-E9E5-5044-DF2A9392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4530F-AB5F-DD45-A95A-9EA21E30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DC213-634E-3CC8-9AF7-CE6E7E58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BFD0C-C868-1A1F-1DE5-74FD82AF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2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94275-BBBE-9CF0-38C1-C4BCBBF5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EADF0-8C3A-6433-0B03-015324D6B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E076B-EFA0-84E0-2134-DFA9E0738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54B06-2D92-4C94-CEBF-4C27272E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C8FD07-DFBB-FDCF-60A2-0A415882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39EBD7-1D5B-0840-6969-22DA156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FFC28-6B35-6E7D-AD4B-72ADD9A7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65F3A-37D7-5D01-BAF8-1B80F114D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EF1A54-0EDC-29E7-B0AC-516E3C1FB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6482E3-863F-6813-0D09-1D344DD22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2F4481-3291-7E6E-D392-5E8B649EF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4DAD94-65BE-80B3-E9AD-DBEE9FF0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F24D2-71FD-BFE8-BE13-374D0B0F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2558EC-25F0-0EE6-3850-E6D2DA27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1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C1BF-AAFC-CEC6-2FEA-078B81E1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D7374-5EE7-DEB3-9A3D-6BC53516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E7CCC3-4930-7985-E69D-0A73CCBD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B7D667-9D1F-B9EB-FAA9-4C96DA3E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5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968028-975A-58D0-0C27-E576C784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7D15C3-E392-C8F9-34BF-07931B14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D3AF20-AC91-364A-5787-5414D011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1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98F8E-5A0C-3452-72A3-048F18D9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B470B-2A90-5CC7-65B9-663C6544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D12355-6D8F-4128-833F-C3738D85F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78FC5-3BEC-B72C-E49E-B2ECBF76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F350B9-6E13-D90B-E51D-1B065197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C3D106-4EFB-63B8-E995-3C6904BD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6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2E0C8-3BB9-FC2C-472A-719F0B88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D09DF5-35E1-E6FA-F266-590DB5C76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302B7A-DE90-EAB6-9CA0-C4B31455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EBFC55-5375-2ED6-0A58-195F3041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5E9861-5FF5-2030-256B-AFEFDDEC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381A9C-3979-D2AB-0A1D-010AAB08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3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B5CA8-1068-1DDA-D251-F9259395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DE73A-7257-146F-79F7-03894001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F30AD-1FAA-CBDD-2D98-7891372C2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2B66-51F6-4E48-9826-418F64499AE7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880C3-18C9-5D1A-E1B8-9D4A56755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5639E-3528-5628-EC28-BDE50ADF4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CB22-B998-2745-BD82-0C03FD611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F634A6A-AB6A-A0BA-3F39-8DF310692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06" y="1913863"/>
            <a:ext cx="4167472" cy="1361156"/>
          </a:xfrm>
        </p:spPr>
        <p:txBody>
          <a:bodyPr rtlCol="0">
            <a:noAutofit/>
          </a:bodyPr>
          <a:lstStyle/>
          <a:p>
            <a:pPr algn="l" rtl="0"/>
            <a:r>
              <a:rPr lang="en-US" sz="4800" b="1" dirty="0">
                <a:solidFill>
                  <a:srgbClr val="08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Health-AI </a:t>
            </a:r>
            <a:r>
              <a:rPr lang="ru-RU" sz="4800" b="1" dirty="0">
                <a:solidFill>
                  <a:srgbClr val="08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800" b="1" dirty="0">
                <a:solidFill>
                  <a:srgbClr val="08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4800" b="1" dirty="0">
                <a:solidFill>
                  <a:srgbClr val="08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ассистент врача при операциях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C394979-2986-DA15-C9EA-90DE498A9667}"/>
              </a:ext>
            </a:extLst>
          </p:cNvPr>
          <p:cNvSpPr txBox="1">
            <a:spLocks/>
          </p:cNvSpPr>
          <p:nvPr/>
        </p:nvSpPr>
        <p:spPr>
          <a:xfrm>
            <a:off x="215153" y="5087821"/>
            <a:ext cx="5472710" cy="1361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выполнил: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Скопцов Василий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10Б ГБОУ Школа №626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Калинина Алена Игоревна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физики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Школа №626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2E70B-0010-EE35-D432-668048AE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63" y="-206245"/>
            <a:ext cx="7198670" cy="75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9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8DD9A-2660-D936-DC50-FBCEC3CEA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99C51-65F4-4C33-52BF-C7D3A2B5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D41DAD-6989-1AFA-0859-8DB9F2BDE56A}"/>
              </a:ext>
            </a:extLst>
          </p:cNvPr>
          <p:cNvSpPr/>
          <p:nvPr/>
        </p:nvSpPr>
        <p:spPr>
          <a:xfrm>
            <a:off x="-243997" y="-400152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Интерфейс программы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F31245-C7E7-61E6-0C6D-17BB8371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" y="1844824"/>
            <a:ext cx="3747925" cy="1992798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2487196-3FC7-3C42-0965-57E385B42387}"/>
              </a:ext>
            </a:extLst>
          </p:cNvPr>
          <p:cNvSpPr/>
          <p:nvPr/>
        </p:nvSpPr>
        <p:spPr>
          <a:xfrm>
            <a:off x="94161" y="4077072"/>
            <a:ext cx="3747925" cy="2448272"/>
          </a:xfrm>
          <a:prstGeom prst="roundRect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норме зеленый экран + надпись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”NORM”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98D2C07-22F7-25B3-D7DF-47D8CFCF3F80}"/>
              </a:ext>
            </a:extLst>
          </p:cNvPr>
          <p:cNvSpPr/>
          <p:nvPr/>
        </p:nvSpPr>
        <p:spPr>
          <a:xfrm>
            <a:off x="4049784" y="4077072"/>
            <a:ext cx="3910918" cy="2458414"/>
          </a:xfrm>
          <a:prstGeom prst="roundRect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возможном осложнении, при общей вероятности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55%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показание датчиков + 3 значимых датчика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93B6FFB-CEC6-3911-48FF-A08ABD48CB49}"/>
              </a:ext>
            </a:extLst>
          </p:cNvPr>
          <p:cNvSpPr/>
          <p:nvPr/>
        </p:nvSpPr>
        <p:spPr>
          <a:xfrm>
            <a:off x="8164436" y="4062670"/>
            <a:ext cx="3933404" cy="2462674"/>
          </a:xfrm>
          <a:prstGeom prst="roundRect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осложнении, при общей вероятности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&gt; 80%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показание датчиков + 3 значимых датчика + мигание экрана + звуковой сигнал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5A4F50-A785-BF15-DFAD-43AFA460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959" y="1844824"/>
            <a:ext cx="3834357" cy="19927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175EF2-193B-1E50-353E-F623F651F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367" y="1844824"/>
            <a:ext cx="3797751" cy="19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26D21-16B0-E609-4945-42EA1090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CD03F-4298-965A-2F7B-96D8F8F5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5BBE08-785F-E149-9918-B04A35CE5EF3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endParaRPr lang="ru-RU" sz="3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CEFEE7-3AE4-CC14-B747-5FCC4969C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20515"/>
            <a:ext cx="1706184" cy="165983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495E339-9C7D-68A5-CC8E-C72E350388EA}"/>
              </a:ext>
            </a:extLst>
          </p:cNvPr>
          <p:cNvGrpSpPr/>
          <p:nvPr/>
        </p:nvGrpSpPr>
        <p:grpSpPr>
          <a:xfrm>
            <a:off x="4484506" y="4939753"/>
            <a:ext cx="2540983" cy="1659836"/>
            <a:chOff x="4484506" y="4939753"/>
            <a:chExt cx="2540983" cy="1659836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9D4E3651-AB54-64FB-0187-F05824BF0546}"/>
                </a:ext>
              </a:extLst>
            </p:cNvPr>
            <p:cNvGrpSpPr/>
            <p:nvPr/>
          </p:nvGrpSpPr>
          <p:grpSpPr>
            <a:xfrm>
              <a:off x="4484506" y="4939753"/>
              <a:ext cx="2540983" cy="1659836"/>
              <a:chOff x="4113314" y="4538911"/>
              <a:chExt cx="2996483" cy="2060678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6CE7C17A-17C3-E0E1-EDA2-56DBA9BAFB7D}"/>
                  </a:ext>
                </a:extLst>
              </p:cNvPr>
              <p:cNvGrpSpPr/>
              <p:nvPr/>
            </p:nvGrpSpPr>
            <p:grpSpPr>
              <a:xfrm>
                <a:off x="5341507" y="4939754"/>
                <a:ext cx="1768290" cy="1659835"/>
                <a:chOff x="2761972" y="2024257"/>
                <a:chExt cx="4968720" cy="4833743"/>
              </a:xfrm>
            </p:grpSpPr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1E4E2FE9-8C66-3967-A15D-BBDBDDBA2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972" y="2024257"/>
                  <a:ext cx="4968720" cy="483374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A751391C-8B1C-2A31-560C-7EE72A701A89}"/>
                    </a:ext>
                  </a:extLst>
                </p:cNvPr>
                <p:cNvSpPr/>
                <p:nvPr/>
              </p:nvSpPr>
              <p:spPr>
                <a:xfrm>
                  <a:off x="2781307" y="2116733"/>
                  <a:ext cx="1478943" cy="237413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8F4E7263-7512-311A-3862-B355F9546545}"/>
                    </a:ext>
                  </a:extLst>
                </p:cNvPr>
                <p:cNvSpPr/>
                <p:nvPr/>
              </p:nvSpPr>
              <p:spPr>
                <a:xfrm>
                  <a:off x="2965837" y="3927944"/>
                  <a:ext cx="1049572" cy="62020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B8A9AF80-8BB4-DF54-C133-13F15F189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63" b="98732" l="3058" r="95537">
                            <a14:foregroundMark x1="40083" y1="8245" x2="46281" y2="2220"/>
                            <a14:foregroundMark x1="46281" y1="2220" x2="46612" y2="1163"/>
                            <a14:foregroundMark x1="4545" y1="37526" x2="20826" y2="33510"/>
                            <a14:foregroundMark x1="20826" y1="33510" x2="10992" y2="35201"/>
                            <a14:foregroundMark x1="10992" y1="35201" x2="22231" y2="29915"/>
                            <a14:foregroundMark x1="22231" y1="29915" x2="15372" y2="28858"/>
                            <a14:foregroundMark x1="15372" y1="28858" x2="23388" y2="28118"/>
                            <a14:foregroundMark x1="23388" y1="28118" x2="17025" y2="28330"/>
                            <a14:foregroundMark x1="17025" y1="28330" x2="11901" y2="33827"/>
                            <a14:foregroundMark x1="11901" y1="33827" x2="9504" y2="41966"/>
                            <a14:foregroundMark x1="9504" y1="41966" x2="15702" y2="44715"/>
                            <a14:foregroundMark x1="15702" y1="44715" x2="8347" y2="48097"/>
                            <a14:foregroundMark x1="8347" y1="48097" x2="10992" y2="48309"/>
                            <a14:foregroundMark x1="3223" y1="32135" x2="29587" y2="24207"/>
                            <a14:foregroundMark x1="3306" y1="27378" x2="26116" y2="19239"/>
                            <a14:foregroundMark x1="62975" y1="65856" x2="72397" y2="57822"/>
                            <a14:foregroundMark x1="72397" y1="57822" x2="64050" y2="67125"/>
                            <a14:foregroundMark x1="64050" y1="67125" x2="70248" y2="59619"/>
                            <a14:foregroundMark x1="70248" y1="59619" x2="80083" y2="56342"/>
                            <a14:foregroundMark x1="80083" y1="56342" x2="79835" y2="64165"/>
                            <a14:foregroundMark x1="78347" y1="42918" x2="57769" y2="69767"/>
                            <a14:foregroundMark x1="57769" y1="69767" x2="22314" y2="98837"/>
                            <a14:foregroundMark x1="14463" y1="95560" x2="28182" y2="82452"/>
                            <a14:foregroundMark x1="17769" y1="86258" x2="38099" y2="64271"/>
                            <a14:foregroundMark x1="38099" y1="64271" x2="38099" y2="64271"/>
                            <a14:foregroundMark x1="48347" y1="90909" x2="65124" y2="81818"/>
                            <a14:foregroundMark x1="65124" y1="81818" x2="87521" y2="82241"/>
                            <a14:foregroundMark x1="82727" y1="60677" x2="88017" y2="53488"/>
                            <a14:foregroundMark x1="91901" y1="46617" x2="92397" y2="45455"/>
                            <a14:foregroundMark x1="95537" y1="44715" x2="95537" y2="44715"/>
                            <a14:backgroundMark x1="54380" y1="41543" x2="46446" y2="48520"/>
                            <a14:backgroundMark x1="76364" y1="74736" x2="76364" y2="74736"/>
                            <a14:backgroundMark x1="67025" y1="37949" x2="67025" y2="37949"/>
                            <a14:backgroundMark x1="68595" y1="35201" x2="67521" y2="35624"/>
                            <a14:backgroundMark x1="69752" y1="34884" x2="70496" y2="34884"/>
                            <a14:backgroundMark x1="76860" y1="75159" x2="77769" y2="75159"/>
                            <a14:backgroundMark x1="75207" y1="76321" x2="76364" y2="76110"/>
                            <a14:backgroundMark x1="71405" y1="34989" x2="70248" y2="35307"/>
                            <a14:backgroundMark x1="72149" y1="34355" x2="72810" y2="33827"/>
                            <a14:backgroundMark x1="74380" y1="33192" x2="75289" y2="32770"/>
                            <a14:backgroundMark x1="76281" y1="24524" x2="78678" y2="25053"/>
                            <a14:backgroundMark x1="78182" y1="37315" x2="76446" y2="40803"/>
                            <a14:backgroundMark x1="75372" y1="41226" x2="74380" y2="42178"/>
                            <a14:backgroundMark x1="73967" y1="42495" x2="73058" y2="43869"/>
                            <a14:backgroundMark x1="72397" y1="44397" x2="71570" y2="45666"/>
                            <a14:backgroundMark x1="70992" y1="46406" x2="70579" y2="4735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200000">
                <a:off x="3957072" y="4695153"/>
                <a:ext cx="1432213" cy="1119730"/>
              </a:xfrm>
              <a:prstGeom prst="rect">
                <a:avLst/>
              </a:prstGeom>
            </p:spPr>
          </p:pic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90BC5CCE-04A1-E6EE-88A3-AB600F65A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8432" y="5511749"/>
                <a:ext cx="1048072" cy="29467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30393BC5-FFC8-5E0F-5438-FBDBF636F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5348" y="5428348"/>
                <a:ext cx="1068694" cy="28981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76200525-59E5-131A-953F-F9BE5ED014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8693" y="5379130"/>
                <a:ext cx="862485" cy="20351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B7C13464-385E-F829-8861-D9C8C87B5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1178" y="5379130"/>
                <a:ext cx="0" cy="214322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DF6408F0-3C9F-7CDD-FD44-4F736145A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7950" y="5430046"/>
                <a:ext cx="0" cy="16340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82A52AA6-6567-8812-24CF-BC86F661D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6504" y="5499444"/>
                <a:ext cx="0" cy="9400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8C30C8-E6AA-365C-42E3-5BDEB39A3A8E}"/>
                </a:ext>
              </a:extLst>
            </p:cNvPr>
            <p:cNvSpPr txBox="1"/>
            <p:nvPr/>
          </p:nvSpPr>
          <p:spPr>
            <a:xfrm>
              <a:off x="5556178" y="5750433"/>
              <a:ext cx="5096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FF0000"/>
                  </a:solidFill>
                </a:rPr>
                <a:t>ЭКГ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854645" y="4448834"/>
            <a:ext cx="406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Снятие кардиограммы ЭКГ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446674"/>
            <a:ext cx="229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Снятие пульса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05265" y="4291698"/>
            <a:ext cx="312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Снятие показаний  дополнительных датчиков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7ECF2A-BD28-48E9-9643-95D2F4412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6" y="1855749"/>
            <a:ext cx="3010502" cy="24366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51E416-9D06-4766-6ED0-6267BA7F9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551" y="1856112"/>
            <a:ext cx="3024585" cy="24359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DE7513-DEEE-A01C-3EE3-630EEDA0E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0753" y="2091196"/>
            <a:ext cx="2114279" cy="17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26D21-16B0-E609-4945-42EA1090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CD03F-4298-965A-2F7B-96D8F8F5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5BBE08-785F-E149-9918-B04A35CE5EF3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39FB2-73A8-C134-D67A-1B069CE77B4B}"/>
              </a:ext>
            </a:extLst>
          </p:cNvPr>
          <p:cNvSpPr txBox="1"/>
          <p:nvPr/>
        </p:nvSpPr>
        <p:spPr>
          <a:xfrm>
            <a:off x="641815" y="1969244"/>
            <a:ext cx="6146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 итогу реализации проекта, была достигнута цель:  я реализовал систему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HealthAI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, контролирующую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состояние пациента во время операции, и протестировал ее на себе.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E473B-0F2A-E12B-F0CB-C73F3EA2CD4E}"/>
              </a:ext>
            </a:extLst>
          </p:cNvPr>
          <p:cNvSpPr txBox="1"/>
          <p:nvPr/>
        </p:nvSpPr>
        <p:spPr>
          <a:xfrm>
            <a:off x="837892" y="6022182"/>
            <a:ext cx="396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Ссылка на репозиторий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GitHub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EA2E8-1C15-6FD4-C3AE-04BDBA06F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39" y="4217645"/>
            <a:ext cx="1699927" cy="16830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87D8A0-1E83-EE28-63E5-96A8C87C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88" y="1828037"/>
            <a:ext cx="45974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8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16B7FD-283F-E72A-91C5-D3600D75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66E134-8D36-68A7-5656-F18CA428AF68}"/>
              </a:ext>
            </a:extLst>
          </p:cNvPr>
          <p:cNvSpPr txBox="1"/>
          <p:nvPr/>
        </p:nvSpPr>
        <p:spPr>
          <a:xfrm>
            <a:off x="0" y="3013501"/>
            <a:ext cx="7060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8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D71855-22EA-449A-7A99-75F87F89ADA1}"/>
              </a:ext>
            </a:extLst>
          </p:cNvPr>
          <p:cNvSpPr/>
          <p:nvPr/>
        </p:nvSpPr>
        <p:spPr>
          <a:xfrm>
            <a:off x="7060474" y="0"/>
            <a:ext cx="6041572" cy="7236823"/>
          </a:xfrm>
          <a:prstGeom prst="rect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CEAF85-0275-4307-10F0-22FEEF0B6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8" b="91472" l="9850" r="89900">
                        <a14:foregroundMark x1="76043" y1="91555" x2="61686" y2="90552"/>
                        <a14:foregroundMark x1="54174" y1="8696" x2="54174" y2="8696"/>
                        <a14:foregroundMark x1="64107" y1="31438" x2="55092" y2="31605"/>
                        <a14:foregroundMark x1="35893" y1="8528" x2="35893" y2="8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96" y="476670"/>
            <a:ext cx="5616675" cy="5607298"/>
          </a:xfrm>
          <a:prstGeom prst="rect">
            <a:avLst/>
          </a:prstGeom>
          <a:effectLst>
            <a:outerShdw blurRad="50800" dist="146002" dir="5400000" sx="98389" sy="98389" algn="ctr" rotWithShape="0">
              <a:srgbClr val="000000">
                <a:alpha val="33496"/>
              </a:srgbClr>
            </a:outerShdw>
            <a:reflection stA="0" endPos="65000" dist="50800" dir="5400000" sy="-100000" algn="bl" rotWithShape="0"/>
          </a:effectLst>
          <a:scene3d>
            <a:camera prst="orthographicFront">
              <a:rot lat="0" lon="21599966" rev="0"/>
            </a:camera>
            <a:lightRig rig="soft" dir="t"/>
          </a:scene3d>
          <a:sp3d prstMaterial="dkEdge">
            <a:bevelT prst="angle"/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31559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DE99-46E1-3AD9-EE9F-51D6D956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1E9DB-C1D2-1508-61B3-611FC455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Врачи сталкиваются с усталостью и снижением концентрации при длительных операциях, что ведет к серьезным последствиям. 	Современные устройства для мониторинга пациентов имеют ограниченный функционал и реагируют лишь на критические изменения.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 Предлагаемая мной система объединяет данные восьми датчиков, ЭКГ и видеопотока, обеспечивая комплексный мониторинг и повышая надежность диагностики.</a:t>
            </a:r>
          </a:p>
          <a:p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8452B6-FA4A-3E53-4ED9-726ABA310824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BD35FF-875E-4794-1C5D-05C717A34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2" b="91169" l="9783" r="89921">
                        <a14:foregroundMark x1="57115" y1="8234" x2="57115" y2="8234"/>
                        <a14:foregroundMark x1="76383" y1="58831" x2="71640" y2="34487"/>
                        <a14:foregroundMark x1="82806" y1="44749" x2="80830" y2="31862"/>
                        <a14:foregroundMark x1="81423" y1="31862" x2="83893" y2="31504"/>
                        <a14:foregroundMark x1="57115" y1="5131" x2="57115" y2="5131"/>
                        <a14:foregroundMark x1="45257" y1="90334" x2="29051" y2="91169"/>
                        <a14:foregroundMark x1="29051" y1="91169" x2="21739" y2="88902"/>
                        <a14:foregroundMark x1="21739" y1="88902" x2="16206" y2="84010"/>
                        <a14:foregroundMark x1="11858" y1="59547" x2="12747" y2="52029"/>
                        <a14:foregroundMark x1="12747" y1="69809" x2="13735" y2="54893"/>
                        <a14:foregroundMark x1="12352" y1="64558" x2="11462" y2="55012"/>
                        <a14:foregroundMark x1="11462" y1="55012" x2="12747" y2="45227"/>
                        <a14:foregroundMark x1="12747" y1="45227" x2="14921" y2="41289"/>
                        <a14:foregroundMark x1="84289" y1="28759" x2="84387" y2="30668"/>
                        <a14:foregroundMark x1="84783" y1="31265" x2="83992" y2="27685"/>
                        <a14:foregroundMark x1="14032" y1="83055" x2="12451" y2="52506"/>
                        <a14:foregroundMark x1="12451" y1="52506" x2="13834" y2="47494"/>
                        <a14:foregroundMark x1="14130" y1="81384" x2="12055" y2="59666"/>
                        <a14:foregroundMark x1="12055" y1="59666" x2="14130" y2="51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553" y="4880825"/>
            <a:ext cx="2268622" cy="18785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066BEB-9152-06CA-CBB2-A3A13AD49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63" y="4671497"/>
            <a:ext cx="3184055" cy="15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C4F3-EEF1-FC36-A1D1-60E18E67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5B175-9229-0719-5E7C-DF38F123D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960"/>
            <a:ext cx="10515600" cy="4351338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создание автономной программы, контролирующей состояние пациента во время проведения операции.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	Задачи: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и обучить нейронные сети распознавать визуальные осложнения на видео потоке и на кардиограммах ЭКГ.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spc="-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алгоритм классификации осложнений по датчикам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осуществления проверки данных.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алгоритма взаимодействия моделей и алгоритмов.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интерфейса программы.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C14610-87F9-3654-E481-FBDEC667A162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769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457F-A1A9-E458-3484-B5E67FEB3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0E3A-D566-3BB3-905B-9D2C2878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3422A2-2AD6-F34D-699B-30F534897BA3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Осложнения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B5A13F-9427-A2F2-C939-81BB07D43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3373" y="4343127"/>
            <a:ext cx="2488952" cy="161814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54584-A3DB-E3BA-BE36-EF2F32BA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95" r="20565"/>
          <a:stretch>
            <a:fillRect/>
          </a:stretch>
        </p:blipFill>
        <p:spPr bwMode="auto">
          <a:xfrm>
            <a:off x="3628351" y="2040286"/>
            <a:ext cx="3045868" cy="1409147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BAF3ED-0FEA-9676-F474-65EF0E3A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32104" y="2055813"/>
            <a:ext cx="2622448" cy="141175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F148B6-6939-9819-B4BF-4FE048C990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63" r="11322"/>
          <a:stretch>
            <a:fillRect/>
          </a:stretch>
        </p:blipFill>
        <p:spPr bwMode="auto">
          <a:xfrm>
            <a:off x="239898" y="2041988"/>
            <a:ext cx="3045868" cy="140914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C15CA-BF0A-21B2-0820-1BFD1183EA73}"/>
              </a:ext>
            </a:extLst>
          </p:cNvPr>
          <p:cNvSpPr txBox="1"/>
          <p:nvPr/>
        </p:nvSpPr>
        <p:spPr>
          <a:xfrm>
            <a:off x="826099" y="5939161"/>
            <a:ext cx="1057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Цианоз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878B4-1E75-EC1D-74EF-51BBF51DB7A6}"/>
              </a:ext>
            </a:extLst>
          </p:cNvPr>
          <p:cNvSpPr txBox="1"/>
          <p:nvPr/>
        </p:nvSpPr>
        <p:spPr>
          <a:xfrm>
            <a:off x="126370" y="3402332"/>
            <a:ext cx="327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Фибрилляция предсердий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08E84-A990-0147-BE37-0BE11DE14C75}"/>
              </a:ext>
            </a:extLst>
          </p:cNvPr>
          <p:cNvSpPr txBox="1"/>
          <p:nvPr/>
        </p:nvSpPr>
        <p:spPr>
          <a:xfrm>
            <a:off x="4328377" y="3411316"/>
            <a:ext cx="169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 блокады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074CA5-2C94-CCDE-A59F-C178ED046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68" y="2052423"/>
            <a:ext cx="1544834" cy="13255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00B749-203C-5789-CCF9-4D81D5F7E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46" y="4345675"/>
            <a:ext cx="2521238" cy="16716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7F3CD3-8CA0-4740-77D2-BC111B2F49F7}"/>
              </a:ext>
            </a:extLst>
          </p:cNvPr>
          <p:cNvSpPr txBox="1"/>
          <p:nvPr/>
        </p:nvSpPr>
        <p:spPr>
          <a:xfrm>
            <a:off x="10200485" y="3450309"/>
            <a:ext cx="126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Гипоксия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A4C30-82A4-9A97-C0FA-1BA36674C7E2}"/>
              </a:ext>
            </a:extLst>
          </p:cNvPr>
          <p:cNvSpPr txBox="1"/>
          <p:nvPr/>
        </p:nvSpPr>
        <p:spPr>
          <a:xfrm>
            <a:off x="7415012" y="6028018"/>
            <a:ext cx="252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Гемодинамический шок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298B50-2DD9-D173-7FAE-C5FBC97F2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863811" y="4319976"/>
            <a:ext cx="2527247" cy="1604683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37CE3F-435A-B682-933C-556E77B05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573071" y="4319976"/>
            <a:ext cx="1602568" cy="1604683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31CDB6-4786-B6CB-A544-82D268EA3BEB}"/>
              </a:ext>
            </a:extLst>
          </p:cNvPr>
          <p:cNvSpPr txBox="1"/>
          <p:nvPr/>
        </p:nvSpPr>
        <p:spPr>
          <a:xfrm>
            <a:off x="2864365" y="5969579"/>
            <a:ext cx="253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Вздутие яремной вены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4369A-8C52-5D09-C0D8-ACBDFC1CC557}"/>
              </a:ext>
            </a:extLst>
          </p:cNvPr>
          <p:cNvSpPr txBox="1"/>
          <p:nvPr/>
        </p:nvSpPr>
        <p:spPr>
          <a:xfrm>
            <a:off x="5435330" y="5954826"/>
            <a:ext cx="196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Аллергическая реакция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3DBED1-FBAC-158A-31ED-3CCF773056DF}"/>
              </a:ext>
            </a:extLst>
          </p:cNvPr>
          <p:cNvSpPr txBox="1"/>
          <p:nvPr/>
        </p:nvSpPr>
        <p:spPr>
          <a:xfrm>
            <a:off x="10028085" y="6028018"/>
            <a:ext cx="207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Гипокоагуляция</a:t>
            </a:r>
            <a:r>
              <a:rPr lang="ru-RU" sz="20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D31219-6561-70FB-6D49-7298AB858FBB}"/>
              </a:ext>
            </a:extLst>
          </p:cNvPr>
          <p:cNvSpPr txBox="1"/>
          <p:nvPr/>
        </p:nvSpPr>
        <p:spPr>
          <a:xfrm>
            <a:off x="7082709" y="3440027"/>
            <a:ext cx="252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Инфаркт Миокарда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3F014EA-A5A6-3271-FC25-01AD6435B1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85" y="4322853"/>
            <a:ext cx="1706806" cy="16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FD735-112A-EA24-1FFE-1B9598F8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EFE29-7296-127C-A29A-4C306D49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A5C9B6-1F64-374C-0FD6-38A7CC994C90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МОДЕЛИ КЛАССИФИКАЦИИ ВИЗУАЛЬНЫХ ПРИЗНАКОВ</a:t>
            </a:r>
            <a:endParaRPr lang="ru-RU" sz="36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79864B6-28C6-D3B5-83DA-F31AB0E6B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061676"/>
              </p:ext>
            </p:extLst>
          </p:nvPr>
        </p:nvGraphicFramePr>
        <p:xfrm>
          <a:off x="347461" y="2359228"/>
          <a:ext cx="4064000" cy="408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EEFF61-53A7-D19C-9BC6-3C63F6895923}"/>
              </a:ext>
            </a:extLst>
          </p:cNvPr>
          <p:cNvSpPr txBox="1"/>
          <p:nvPr/>
        </p:nvSpPr>
        <p:spPr>
          <a:xfrm>
            <a:off x="8443161" y="5502740"/>
            <a:ext cx="318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Ошибка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05F1A-2B51-B991-B531-4E0ECE6F9237}"/>
              </a:ext>
            </a:extLst>
          </p:cNvPr>
          <p:cNvSpPr txBox="1"/>
          <p:nvPr/>
        </p:nvSpPr>
        <p:spPr>
          <a:xfrm>
            <a:off x="5164369" y="5502741"/>
            <a:ext cx="243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Пример работы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9406CF-B5D7-FC69-7B7C-368CB7696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909" y="3158356"/>
            <a:ext cx="2169881" cy="23135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D98C6E-18C1-D00F-9FCE-41A85AF68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b="8704"/>
          <a:stretch>
            <a:fillRect/>
          </a:stretch>
        </p:blipFill>
        <p:spPr>
          <a:xfrm>
            <a:off x="8090647" y="3404963"/>
            <a:ext cx="3889264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2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36E5-E919-F49B-101E-E65B7BA6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B798C-4DF0-9E76-3E21-0BAF0D23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F410E4-BC04-D590-023D-60656A1F2DDA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АНАЛИЗ СИГНАЛОВ ЭЛЕКТРОКАРДИОГРАММЫ (ЭКГ)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070BD-E6D1-C274-42F6-022BC62A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9" y="1720165"/>
            <a:ext cx="2819443" cy="2292161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25CB975-0A45-ADBF-FE99-7F4D898A4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043451"/>
              </p:ext>
            </p:extLst>
          </p:nvPr>
        </p:nvGraphicFramePr>
        <p:xfrm>
          <a:off x="695400" y="1876965"/>
          <a:ext cx="3847976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432E1-7CED-B5F0-560F-A26461E2DE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2" t="661" r="25127" b="-661"/>
          <a:stretch>
            <a:fillRect/>
          </a:stretch>
        </p:blipFill>
        <p:spPr>
          <a:xfrm>
            <a:off x="8701523" y="1767562"/>
            <a:ext cx="2285293" cy="22921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7154A4-A76E-3492-43EE-9061AEBFBC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r="28400"/>
          <a:stretch>
            <a:fillRect/>
          </a:stretch>
        </p:blipFill>
        <p:spPr>
          <a:xfrm>
            <a:off x="8760296" y="4326371"/>
            <a:ext cx="2226520" cy="22346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8993FF-E67F-C4A5-C1D8-12E87B64FB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9" y="4313514"/>
            <a:ext cx="2615457" cy="22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71BF-6704-ADAF-8541-4C6499058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251A4-BA15-3F45-E900-464E516D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D9F4B5-96FD-D2B2-8053-4C124E65BA51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	Система на основе правил для классификации осложнений по датчикам</a:t>
            </a:r>
            <a:endParaRPr lang="ru-RU" sz="36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DA6C74D-7C1A-643E-9586-82FAB7DC7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494287"/>
              </p:ext>
            </p:extLst>
          </p:nvPr>
        </p:nvGraphicFramePr>
        <p:xfrm>
          <a:off x="-2610599" y="2055813"/>
          <a:ext cx="1432959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9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8E6B5-F147-3A98-0851-D50FBC2D4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B75CD-211D-2D21-5BA9-9E282388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5FF93F-47EA-8AC1-638E-524FD265BE2A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перепроверки выходных данных</a:t>
            </a:r>
            <a:endParaRPr lang="ru-RU" sz="36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AFCC557-5158-BC9F-6FCF-A6AC7D975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102986"/>
              </p:ext>
            </p:extLst>
          </p:nvPr>
        </p:nvGraphicFramePr>
        <p:xfrm>
          <a:off x="1241140" y="1844824"/>
          <a:ext cx="97097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C8DBEF-8264-394C-B816-CA0181821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75" y="2051509"/>
            <a:ext cx="2519849" cy="1732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4B2A57-7514-680A-6FDD-4A1440F1E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040873"/>
            <a:ext cx="2404041" cy="1767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B46928-1F6F-E2FF-F067-415413F83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32" y="2040873"/>
            <a:ext cx="2660738" cy="175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039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45162-B0B8-E672-6209-0EDD5C91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3360A-D08C-0450-9B5B-3D055055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§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810CDE-77B6-7658-C880-B7027A608D78}"/>
              </a:ext>
            </a:extLst>
          </p:cNvPr>
          <p:cNvSpPr/>
          <p:nvPr/>
        </p:nvSpPr>
        <p:spPr>
          <a:xfrm>
            <a:off x="0" y="0"/>
            <a:ext cx="12192000" cy="165983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67000"/>
                </a:schemeClr>
              </a:gs>
              <a:gs pos="97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вывода итогового ответа</a:t>
            </a: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F76A7F-A226-09BC-CA44-BAD58687D590}"/>
              </a:ext>
            </a:extLst>
          </p:cNvPr>
          <p:cNvSpPr/>
          <p:nvPr/>
        </p:nvSpPr>
        <p:spPr>
          <a:xfrm>
            <a:off x="-141515" y="5159828"/>
            <a:ext cx="12475029" cy="222069"/>
          </a:xfrm>
          <a:prstGeom prst="rect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B0FE0CD-4152-3422-9B01-5EE0E2F61289}"/>
              </a:ext>
            </a:extLst>
          </p:cNvPr>
          <p:cNvSpPr/>
          <p:nvPr/>
        </p:nvSpPr>
        <p:spPr>
          <a:xfrm>
            <a:off x="801179" y="3306173"/>
            <a:ext cx="1217478" cy="1183059"/>
          </a:xfrm>
          <a:prstGeom prst="ellipse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6BB834E-D314-E59A-7E6F-4E4D34E1797F}"/>
              </a:ext>
            </a:extLst>
          </p:cNvPr>
          <p:cNvSpPr/>
          <p:nvPr/>
        </p:nvSpPr>
        <p:spPr>
          <a:xfrm>
            <a:off x="2031271" y="2007622"/>
            <a:ext cx="1230093" cy="1196404"/>
          </a:xfrm>
          <a:prstGeom prst="ellipse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ЭКГ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EF7127C-70E6-F210-7936-CD2F9EB9B7B6}"/>
              </a:ext>
            </a:extLst>
          </p:cNvPr>
          <p:cNvSpPr/>
          <p:nvPr/>
        </p:nvSpPr>
        <p:spPr>
          <a:xfrm>
            <a:off x="3034438" y="3306174"/>
            <a:ext cx="1230094" cy="1196404"/>
          </a:xfrm>
          <a:prstGeom prst="ellipse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6EF9D8E-AE52-C9B7-1EF4-5E9D7F07FB45}"/>
              </a:ext>
            </a:extLst>
          </p:cNvPr>
          <p:cNvSpPr/>
          <p:nvPr/>
        </p:nvSpPr>
        <p:spPr>
          <a:xfrm>
            <a:off x="6878678" y="1989817"/>
            <a:ext cx="1230094" cy="1196404"/>
          </a:xfrm>
          <a:prstGeom prst="ellipse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6DEC83F-C15E-2F56-2D54-00F877225C15}"/>
              </a:ext>
            </a:extLst>
          </p:cNvPr>
          <p:cNvSpPr/>
          <p:nvPr/>
        </p:nvSpPr>
        <p:spPr>
          <a:xfrm>
            <a:off x="5763958" y="3310916"/>
            <a:ext cx="1230092" cy="1196404"/>
          </a:xfrm>
          <a:prstGeom prst="ellipse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733262D-733E-246E-3FF6-CCDA9ABEB660}"/>
              </a:ext>
            </a:extLst>
          </p:cNvPr>
          <p:cNvSpPr/>
          <p:nvPr/>
        </p:nvSpPr>
        <p:spPr>
          <a:xfrm>
            <a:off x="8826128" y="3306174"/>
            <a:ext cx="1230092" cy="1196404"/>
          </a:xfrm>
          <a:prstGeom prst="ellipse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0F780F8E-D2A2-7A7F-C3B4-48C53974C45A}"/>
              </a:ext>
            </a:extLst>
          </p:cNvPr>
          <p:cNvSpPr/>
          <p:nvPr/>
        </p:nvSpPr>
        <p:spPr>
          <a:xfrm rot="2164255">
            <a:off x="2699115" y="4341847"/>
            <a:ext cx="496389" cy="708951"/>
          </a:xfrm>
          <a:prstGeom prst="downArrow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93182983-808E-1250-7B24-218B8D4E4EF3}"/>
              </a:ext>
            </a:extLst>
          </p:cNvPr>
          <p:cNvSpPr/>
          <p:nvPr/>
        </p:nvSpPr>
        <p:spPr>
          <a:xfrm rot="19264369">
            <a:off x="1937603" y="4324933"/>
            <a:ext cx="496389" cy="783772"/>
          </a:xfrm>
          <a:prstGeom prst="downArrow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97AC9B70-8028-0909-CFC8-CBDB7B7AB901}"/>
              </a:ext>
            </a:extLst>
          </p:cNvPr>
          <p:cNvSpPr/>
          <p:nvPr/>
        </p:nvSpPr>
        <p:spPr>
          <a:xfrm rot="2164255">
            <a:off x="5539454" y="4403553"/>
            <a:ext cx="496389" cy="708951"/>
          </a:xfrm>
          <a:prstGeom prst="downArrow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FBB5F97F-0AE9-26DF-5221-7E55FE71CCB9}"/>
              </a:ext>
            </a:extLst>
          </p:cNvPr>
          <p:cNvSpPr/>
          <p:nvPr/>
        </p:nvSpPr>
        <p:spPr>
          <a:xfrm rot="2164255">
            <a:off x="6651166" y="3027064"/>
            <a:ext cx="496389" cy="466904"/>
          </a:xfrm>
          <a:prstGeom prst="downArrow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06253B5D-2173-2B97-BBAA-ABB80FD00A0E}"/>
              </a:ext>
            </a:extLst>
          </p:cNvPr>
          <p:cNvSpPr/>
          <p:nvPr/>
        </p:nvSpPr>
        <p:spPr>
          <a:xfrm rot="2164255">
            <a:off x="8500043" y="4390506"/>
            <a:ext cx="496389" cy="708951"/>
          </a:xfrm>
          <a:prstGeom prst="downArrow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6B776C49-7EDB-DB37-D58D-AFDAD1486597}"/>
              </a:ext>
            </a:extLst>
          </p:cNvPr>
          <p:cNvSpPr/>
          <p:nvPr/>
        </p:nvSpPr>
        <p:spPr>
          <a:xfrm rot="2164255">
            <a:off x="1804784" y="3008939"/>
            <a:ext cx="496389" cy="552685"/>
          </a:xfrm>
          <a:prstGeom prst="downArrow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ECE42E53-1E96-6B89-9796-B3C30F846B84}"/>
              </a:ext>
            </a:extLst>
          </p:cNvPr>
          <p:cNvSpPr/>
          <p:nvPr/>
        </p:nvSpPr>
        <p:spPr>
          <a:xfrm rot="19264369">
            <a:off x="2979322" y="3030341"/>
            <a:ext cx="496389" cy="372792"/>
          </a:xfrm>
          <a:prstGeom prst="downArrow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9B7F433-26BC-5428-AE6B-E6292F994228}"/>
              </a:ext>
            </a:extLst>
          </p:cNvPr>
          <p:cNvSpPr/>
          <p:nvPr/>
        </p:nvSpPr>
        <p:spPr>
          <a:xfrm>
            <a:off x="5480952" y="5521780"/>
            <a:ext cx="1230094" cy="1196404"/>
          </a:xfrm>
          <a:prstGeom prst="ellipse">
            <a:avLst/>
          </a:prstGeom>
          <a:solidFill>
            <a:srgbClr val="083C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20A45-1369-3A2D-9DA9-3007549EC5ED}"/>
              </a:ext>
            </a:extLst>
          </p:cNvPr>
          <p:cNvSpPr txBox="1"/>
          <p:nvPr/>
        </p:nvSpPr>
        <p:spPr>
          <a:xfrm>
            <a:off x="848004" y="3633442"/>
            <a:ext cx="1229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датчики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DC602-2646-EA60-6ED7-ED1A120611D3}"/>
              </a:ext>
            </a:extLst>
          </p:cNvPr>
          <p:cNvSpPr txBox="1"/>
          <p:nvPr/>
        </p:nvSpPr>
        <p:spPr>
          <a:xfrm>
            <a:off x="5611547" y="5927493"/>
            <a:ext cx="949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132387-C54D-9B13-6015-CB257C668118}"/>
              </a:ext>
            </a:extLst>
          </p:cNvPr>
          <p:cNvSpPr txBox="1"/>
          <p:nvPr/>
        </p:nvSpPr>
        <p:spPr>
          <a:xfrm>
            <a:off x="3144443" y="3671581"/>
            <a:ext cx="10300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</a:t>
            </a:r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CF168F-B846-ED75-2415-F03D0C563AEC}"/>
              </a:ext>
            </a:extLst>
          </p:cNvPr>
          <p:cNvSpPr txBox="1"/>
          <p:nvPr/>
        </p:nvSpPr>
        <p:spPr>
          <a:xfrm>
            <a:off x="6978680" y="2356317"/>
            <a:ext cx="10300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</a:t>
            </a: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A356DC-4EEE-FFCE-273D-FD8C3AE4205F}"/>
              </a:ext>
            </a:extLst>
          </p:cNvPr>
          <p:cNvSpPr txBox="1"/>
          <p:nvPr/>
        </p:nvSpPr>
        <p:spPr>
          <a:xfrm>
            <a:off x="5819812" y="3651223"/>
            <a:ext cx="1118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AE8485-32DF-2BD6-622E-D94105D9A47C}"/>
              </a:ext>
            </a:extLst>
          </p:cNvPr>
          <p:cNvSpPr txBox="1"/>
          <p:nvPr/>
        </p:nvSpPr>
        <p:spPr>
          <a:xfrm>
            <a:off x="8881982" y="3671581"/>
            <a:ext cx="1118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</a:t>
            </a:r>
          </a:p>
        </p:txBody>
      </p:sp>
    </p:spTree>
    <p:extLst>
      <p:ext uri="{BB962C8B-B14F-4D97-AF65-F5344CB8AC3E}">
        <p14:creationId xmlns:p14="http://schemas.microsoft.com/office/powerpoint/2010/main" val="2920326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376</Words>
  <Application>Microsoft Macintosh PowerPoint</Application>
  <PresentationFormat>Широкоэкранный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Health-AI – AI ассистент врача при операциях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§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HealthAI – AI ассистент врача при операциях</dc:title>
  <dc:creator>Stimul Group</dc:creator>
  <cp:lastModifiedBy>Stimul Group</cp:lastModifiedBy>
  <cp:revision>98</cp:revision>
  <dcterms:created xsi:type="dcterms:W3CDTF">2025-11-12T15:35:14Z</dcterms:created>
  <dcterms:modified xsi:type="dcterms:W3CDTF">2026-02-16T15:00:38Z</dcterms:modified>
</cp:coreProperties>
</file>